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13" r:id="rId2"/>
    <p:sldId id="256" r:id="rId3"/>
    <p:sldId id="262" r:id="rId4"/>
    <p:sldId id="258" r:id="rId5"/>
    <p:sldId id="263" r:id="rId6"/>
    <p:sldId id="291" r:id="rId7"/>
    <p:sldId id="297" r:id="rId8"/>
    <p:sldId id="298" r:id="rId9"/>
    <p:sldId id="299" r:id="rId10"/>
    <p:sldId id="300" r:id="rId11"/>
    <p:sldId id="301" r:id="rId12"/>
    <p:sldId id="264" r:id="rId13"/>
    <p:sldId id="307" r:id="rId14"/>
    <p:sldId id="308" r:id="rId15"/>
    <p:sldId id="309" r:id="rId16"/>
    <p:sldId id="310" r:id="rId17"/>
    <p:sldId id="311" r:id="rId18"/>
    <p:sldId id="312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1450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C454D-4015-4A39-941F-7C7AA95A4748}" type="datetimeFigureOut">
              <a:rPr lang="ru-RU" smtClean="0"/>
              <a:pPr/>
              <a:t>21.02.2024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E4601-EF3D-4A78-BC73-62C867A5702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C454D-4015-4A39-941F-7C7AA95A4748}" type="datetimeFigureOut">
              <a:rPr lang="ru-RU" smtClean="0"/>
              <a:pPr/>
              <a:t>21.02.2024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E4601-EF3D-4A78-BC73-62C867A5702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C454D-4015-4A39-941F-7C7AA95A4748}" type="datetimeFigureOut">
              <a:rPr lang="ru-RU" smtClean="0"/>
              <a:pPr/>
              <a:t>21.02.2024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E4601-EF3D-4A78-BC73-62C867A5702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C454D-4015-4A39-941F-7C7AA95A4748}" type="datetimeFigureOut">
              <a:rPr lang="ru-RU" smtClean="0"/>
              <a:pPr/>
              <a:t>21.02.2024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E4601-EF3D-4A78-BC73-62C867A5702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C454D-4015-4A39-941F-7C7AA95A4748}" type="datetimeFigureOut">
              <a:rPr lang="ru-RU" smtClean="0"/>
              <a:pPr/>
              <a:t>21.02.2024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E4601-EF3D-4A78-BC73-62C867A5702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C454D-4015-4A39-941F-7C7AA95A4748}" type="datetimeFigureOut">
              <a:rPr lang="ru-RU" smtClean="0"/>
              <a:pPr/>
              <a:t>21.02.2024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E4601-EF3D-4A78-BC73-62C867A5702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C454D-4015-4A39-941F-7C7AA95A4748}" type="datetimeFigureOut">
              <a:rPr lang="ru-RU" smtClean="0"/>
              <a:pPr/>
              <a:t>21.02.2024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E4601-EF3D-4A78-BC73-62C867A5702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C454D-4015-4A39-941F-7C7AA95A4748}" type="datetimeFigureOut">
              <a:rPr lang="ru-RU" smtClean="0"/>
              <a:pPr/>
              <a:t>21.02.2024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E4601-EF3D-4A78-BC73-62C867A5702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C454D-4015-4A39-941F-7C7AA95A4748}" type="datetimeFigureOut">
              <a:rPr lang="ru-RU" smtClean="0"/>
              <a:pPr/>
              <a:t>21.02.2024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E4601-EF3D-4A78-BC73-62C867A5702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C454D-4015-4A39-941F-7C7AA95A4748}" type="datetimeFigureOut">
              <a:rPr lang="ru-RU" smtClean="0"/>
              <a:pPr/>
              <a:t>21.02.2024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E4601-EF3D-4A78-BC73-62C867A5702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C454D-4015-4A39-941F-7C7AA95A4748}" type="datetimeFigureOut">
              <a:rPr lang="ru-RU" smtClean="0"/>
              <a:pPr/>
              <a:t>21.02.2024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E4601-EF3D-4A78-BC73-62C867A5702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2C454D-4015-4A39-941F-7C7AA95A4748}" type="datetimeFigureOut">
              <a:rPr lang="ru-RU" smtClean="0"/>
              <a:pPr/>
              <a:t>21.02.2024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BE4601-EF3D-4A78-BC73-62C867A5702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5" Type="http://schemas.openxmlformats.org/officeDocument/2006/relationships/slide" Target="slide5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slide" Target="slide6.xml"/><Relationship Id="rId7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slide" Target="slide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slide" Target="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slide" Target="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slide" Target="slide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5" Type="http://schemas.openxmlformats.org/officeDocument/2006/relationships/slide" Target="slide5.xml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slide" Target="slide1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slide" Target="slide18.xml"/><Relationship Id="rId7" Type="http://schemas.openxmlformats.org/officeDocument/2006/relationships/image" Target="../media/image10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9.png"/><Relationship Id="rId10" Type="http://schemas.openxmlformats.org/officeDocument/2006/relationships/image" Target="../media/image15.png"/><Relationship Id="rId4" Type="http://schemas.openxmlformats.org/officeDocument/2006/relationships/slide" Target="slide12.xml"/><Relationship Id="rId9" Type="http://schemas.openxmlformats.org/officeDocument/2006/relationships/slide" Target="slide13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gif"/><Relationship Id="rId3" Type="http://schemas.openxmlformats.org/officeDocument/2006/relationships/image" Target="../media/image23.jpeg"/><Relationship Id="rId7" Type="http://schemas.openxmlformats.org/officeDocument/2006/relationships/image" Target="../media/image2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11" Type="http://schemas.openxmlformats.org/officeDocument/2006/relationships/audio" Target="../media/audio2.wav"/><Relationship Id="rId5" Type="http://schemas.openxmlformats.org/officeDocument/2006/relationships/image" Target="../media/image25.png"/><Relationship Id="rId10" Type="http://schemas.openxmlformats.org/officeDocument/2006/relationships/image" Target="../media/image30.gif"/><Relationship Id="rId4" Type="http://schemas.openxmlformats.org/officeDocument/2006/relationships/image" Target="../media/image24.png"/><Relationship Id="rId9" Type="http://schemas.openxmlformats.org/officeDocument/2006/relationships/image" Target="../media/image29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slide" Target="slide6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slide" Target="slide16.xml"/><Relationship Id="rId18" Type="http://schemas.openxmlformats.org/officeDocument/2006/relationships/image" Target="../media/image16.jpeg"/><Relationship Id="rId26" Type="http://schemas.openxmlformats.org/officeDocument/2006/relationships/image" Target="../media/image19.png"/><Relationship Id="rId3" Type="http://schemas.openxmlformats.org/officeDocument/2006/relationships/slide" Target="slide12.xml"/><Relationship Id="rId21" Type="http://schemas.openxmlformats.org/officeDocument/2006/relationships/slide" Target="slide10.xml"/><Relationship Id="rId7" Type="http://schemas.openxmlformats.org/officeDocument/2006/relationships/slide" Target="slide15.xml"/><Relationship Id="rId12" Type="http://schemas.openxmlformats.org/officeDocument/2006/relationships/image" Target="../media/image13.png"/><Relationship Id="rId17" Type="http://schemas.openxmlformats.org/officeDocument/2006/relationships/slide" Target="slide8.xml"/><Relationship Id="rId25" Type="http://schemas.openxmlformats.org/officeDocument/2006/relationships/slide" Target="slide17.xml"/><Relationship Id="rId2" Type="http://schemas.openxmlformats.org/officeDocument/2006/relationships/image" Target="../media/image8.jpeg"/><Relationship Id="rId16" Type="http://schemas.openxmlformats.org/officeDocument/2006/relationships/image" Target="../media/image15.png"/><Relationship Id="rId20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slide" Target="slide7.xml"/><Relationship Id="rId24" Type="http://schemas.openxmlformats.org/officeDocument/2006/relationships/image" Target="../media/image18.png"/><Relationship Id="rId5" Type="http://schemas.openxmlformats.org/officeDocument/2006/relationships/slide" Target="slide14.xml"/><Relationship Id="rId15" Type="http://schemas.openxmlformats.org/officeDocument/2006/relationships/slide" Target="slide13.xml"/><Relationship Id="rId23" Type="http://schemas.openxmlformats.org/officeDocument/2006/relationships/slide" Target="slide11.xml"/><Relationship Id="rId10" Type="http://schemas.openxmlformats.org/officeDocument/2006/relationships/image" Target="../media/image12.png"/><Relationship Id="rId19" Type="http://schemas.openxmlformats.org/officeDocument/2006/relationships/slide" Target="slide9.xml"/><Relationship Id="rId4" Type="http://schemas.openxmlformats.org/officeDocument/2006/relationships/image" Target="../media/image9.png"/><Relationship Id="rId9" Type="http://schemas.openxmlformats.org/officeDocument/2006/relationships/slide" Target="slide6.xml"/><Relationship Id="rId14" Type="http://schemas.openxmlformats.org/officeDocument/2006/relationships/image" Target="../media/image14.png"/><Relationship Id="rId22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5" Type="http://schemas.openxmlformats.org/officeDocument/2006/relationships/slide" Target="slide5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5" Type="http://schemas.openxmlformats.org/officeDocument/2006/relationships/slide" Target="slide5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5" Type="http://schemas.openxmlformats.org/officeDocument/2006/relationships/slide" Target="slide5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5" Type="http://schemas.openxmlformats.org/officeDocument/2006/relationships/slide" Target="slide5.xml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85786" y="1285860"/>
            <a:ext cx="7358114" cy="3785652"/>
          </a:xfrm>
          <a:prstGeom prst="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solidFill>
                  <a:srgbClr val="7030A0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  <a:t>Интерактивная игра для дошкольников </a:t>
            </a:r>
          </a:p>
          <a:p>
            <a:pPr algn="ctr"/>
            <a:r>
              <a:rPr lang="ru-RU" sz="6000" b="1" dirty="0" smtClean="0">
                <a:solidFill>
                  <a:srgbClr val="7030A0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  <a:t>«Дикие и домашние животные».</a:t>
            </a:r>
            <a:endParaRPr lang="ru-RU" sz="6000" b="1" dirty="0">
              <a:solidFill>
                <a:srgbClr val="7030A0"/>
              </a:solidFill>
              <a:effectLst>
                <a:glow rad="101600">
                  <a:schemeClr val="accent5">
                    <a:satMod val="175000"/>
                    <a:alpha val="40000"/>
                  </a:schemeClr>
                </a:glow>
              </a:effectLst>
              <a:latin typeface="Monotype Corsiva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000496" y="5715016"/>
            <a:ext cx="40089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Автор: Абрамова Альбина Васильевна,</a:t>
            </a:r>
          </a:p>
          <a:p>
            <a:pPr algn="ctr"/>
            <a:r>
              <a:rPr lang="ru-RU" dirty="0" smtClean="0"/>
              <a:t>г. Саров</a:t>
            </a:r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http://hotfreewallpaper.com/wp-content/uploads/plixpapers1601/artistic_wallpaper_background_15476-640x480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0"/>
            <a:ext cx="892971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собака" descr="http://img-fotki.yandex.ru/get/3314/134091466.2f6/0_139cb8_1e6fc69e_L">
            <a:hlinkClick r:id="rId3" action="ppaction://hlinksldjump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00892" y="3000372"/>
            <a:ext cx="1210614" cy="15209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Стрелка вправо 11">
            <a:hlinkClick r:id="rId5" action="ppaction://hlinksldjump"/>
          </p:cNvPr>
          <p:cNvSpPr/>
          <p:nvPr/>
        </p:nvSpPr>
        <p:spPr>
          <a:xfrm>
            <a:off x="7929586" y="6143644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http://hotfreewallpaper.com/wp-content/uploads/plixpapers1601/artistic_wallpaper_background_15476-640x480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0"/>
            <a:ext cx="892971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лошадь" descr="http://4.bp.blogspot.com/-tn-3zJJQQ-I/UzQqgfJzKaI/AAAAAAAAAOg/wiQKlrgYju4/s1600/sC-BRLT67yYxF7UL9D_JUdA.png">
            <a:hlinkClick r:id="rId3" action="ppaction://hlinksldjump"/>
          </p:cNvPr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071918"/>
            <a:ext cx="2857488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корова" descr="http://4.bp.blogspot.com/-tn-3zJJQQ-I/UzQqgfJzKaI/AAAAAAAAAOg/wiQKlrgYju4/s1600/sC-BRLT67yYxF7UL9D_JUdA.png">
            <a:hlinkClick r:id="rId3" action="ppaction://hlinksldjump"/>
          </p:cNvPr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71802" y="2143116"/>
            <a:ext cx="2286016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кот" descr="https://mankik.files.wordpress.com/2016/05/koshka.jpg">
            <a:hlinkClick r:id="rId3" action="ppaction://hlinksldjump"/>
          </p:cNvPr>
          <p:cNvPicPr/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86116" y="428604"/>
            <a:ext cx="1146488" cy="1720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коза" descr="http://odetprazdnike.ru/wp-content/uploads/2016/11/quest-1024x1024.jpg">
            <a:hlinkClick r:id="rId3" action="ppaction://hlinksldjump"/>
          </p:cNvPr>
          <p:cNvPicPr/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86314" y="5000636"/>
            <a:ext cx="2643206" cy="1857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собака" descr="http://img-fotki.yandex.ru/get/3314/134091466.2f6/0_139cb8_1e6fc69e_L">
            <a:hlinkClick r:id="rId3" action="ppaction://hlinksldjump"/>
          </p:cNvPr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000892" y="3000372"/>
            <a:ext cx="1210614" cy="15209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Стрелка вправо 11">
            <a:hlinkClick r:id="rId9" action="ppaction://hlinksldjump"/>
          </p:cNvPr>
          <p:cNvSpPr/>
          <p:nvPr/>
        </p:nvSpPr>
        <p:spPr>
          <a:xfrm>
            <a:off x="7929586" y="6143644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AutoShape 2" descr="https://psichologvsadu.ru/images/2015/zanyatiya-s-detmi/zanyatie-4-zabavi-2.jpg"/>
          <p:cNvSpPr>
            <a:spLocks noChangeAspect="1" noChangeArrowheads="1"/>
          </p:cNvSpPr>
          <p:nvPr/>
        </p:nvSpPr>
        <p:spPr bwMode="auto">
          <a:xfrm flipH="1">
            <a:off x="8215338" y="6000768"/>
            <a:ext cx="155574" cy="1555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3" name="лес" descr="http://bbcpersian7.com/images/forest-cliparts-9.jpg"/>
          <p:cNvPicPr/>
          <p:nvPr/>
        </p:nvPicPr>
        <p:blipFill>
          <a:blip r:embed="rId2"/>
          <a:srcRect b="846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Стрелка вправо 8">
            <a:hlinkClick r:id="rId3" action="ppaction://hlinksldjump"/>
          </p:cNvPr>
          <p:cNvSpPr/>
          <p:nvPr/>
        </p:nvSpPr>
        <p:spPr>
          <a:xfrm>
            <a:off x="7929586" y="6000768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0" name="медведь" descr="http://4.bp.blogspot.com/-tn-3zJJQQ-I/UzQqgfJzKaI/AAAAAAAAAOg/wiQKlrgYju4/s1600/sC-BRLT67yYxF7UL9D_JUdA.png">
            <a:hlinkClick r:id="rId4" action="ppaction://hlinksldjump"/>
          </p:cNvPr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86512" y="2285992"/>
            <a:ext cx="2643206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AutoShape 2" descr="https://psichologvsadu.ru/images/2015/zanyatiya-s-detmi/zanyatie-4-zabavi-2.jpg"/>
          <p:cNvSpPr>
            <a:spLocks noChangeAspect="1" noChangeArrowheads="1"/>
          </p:cNvSpPr>
          <p:nvPr/>
        </p:nvSpPr>
        <p:spPr bwMode="auto">
          <a:xfrm flipH="1">
            <a:off x="8215338" y="6000768"/>
            <a:ext cx="155574" cy="1555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3" name="лес" descr="http://bbcpersian7.com/images/forest-cliparts-9.jpg"/>
          <p:cNvPicPr/>
          <p:nvPr/>
        </p:nvPicPr>
        <p:blipFill>
          <a:blip r:embed="rId2"/>
          <a:srcRect b="846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Стрелка вправо 8">
            <a:hlinkClick r:id="rId3" action="ppaction://hlinksldjump"/>
          </p:cNvPr>
          <p:cNvSpPr/>
          <p:nvPr/>
        </p:nvSpPr>
        <p:spPr>
          <a:xfrm>
            <a:off x="7929586" y="6000768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7" name="заяц" descr="https://ds04.infourok.ru/uploads/ex/0b8e/00035365-b6c26d78/hello_html_m7c910c5b.png">
            <a:hlinkClick r:id="rId4" action="ppaction://hlinksldjump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28926" y="2928934"/>
            <a:ext cx="1353759" cy="1550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AutoShape 2" descr="https://psichologvsadu.ru/images/2015/zanyatiya-s-detmi/zanyatie-4-zabavi-2.jpg"/>
          <p:cNvSpPr>
            <a:spLocks noChangeAspect="1" noChangeArrowheads="1"/>
          </p:cNvSpPr>
          <p:nvPr/>
        </p:nvSpPr>
        <p:spPr bwMode="auto">
          <a:xfrm flipH="1">
            <a:off x="8215338" y="6000768"/>
            <a:ext cx="155574" cy="1555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3" name="лес" descr="http://bbcpersian7.com/images/forest-cliparts-9.jpg"/>
          <p:cNvPicPr/>
          <p:nvPr/>
        </p:nvPicPr>
        <p:blipFill>
          <a:blip r:embed="rId2"/>
          <a:srcRect b="846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Стрелка вправо 8">
            <a:hlinkClick r:id="rId3" action="ppaction://hlinksldjump"/>
          </p:cNvPr>
          <p:cNvSpPr/>
          <p:nvPr/>
        </p:nvSpPr>
        <p:spPr>
          <a:xfrm>
            <a:off x="7929586" y="6000768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7" name="ёж" descr="http://4.bp.blogspot.com/-tn-3zJJQQ-I/UzQqgfJzKaI/AAAAAAAAAOg/wiQKlrgYju4/s1600/sC-BRLT67yYxF7UL9D_JUdA.png">
            <a:hlinkClick r:id="rId4" action="ppaction://hlinksldjump"/>
          </p:cNvPr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28662" y="4071942"/>
            <a:ext cx="1500198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AutoShape 2" descr="https://psichologvsadu.ru/images/2015/zanyatiya-s-detmi/zanyatie-4-zabavi-2.jpg"/>
          <p:cNvSpPr>
            <a:spLocks noChangeAspect="1" noChangeArrowheads="1"/>
          </p:cNvSpPr>
          <p:nvPr/>
        </p:nvSpPr>
        <p:spPr bwMode="auto">
          <a:xfrm flipH="1">
            <a:off x="8215338" y="6000768"/>
            <a:ext cx="155574" cy="1555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3" name="лес" descr="http://bbcpersian7.com/images/forest-cliparts-9.jpg"/>
          <p:cNvPicPr/>
          <p:nvPr/>
        </p:nvPicPr>
        <p:blipFill>
          <a:blip r:embed="rId2"/>
          <a:srcRect b="846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белка" descr="http://4.bp.blogspot.com/-tn-3zJJQQ-I/UzQqgfJzKaI/AAAAAAAAAOg/wiQKlrgYju4/s1600/sC-BRLT67yYxF7UL9D_JUdA.png">
            <a:hlinkClick r:id="rId3" action="ppaction://hlinksldjump"/>
          </p:cNvPr>
          <p:cNvPicPr/>
          <p:nvPr/>
        </p:nvPicPr>
        <p:blipFill>
          <a:blip r:embed="rId4">
            <a:lum bright="-10000"/>
          </a:blip>
          <a:srcRect/>
          <a:stretch>
            <a:fillRect/>
          </a:stretch>
        </p:blipFill>
        <p:spPr bwMode="auto">
          <a:xfrm>
            <a:off x="1142976" y="1857364"/>
            <a:ext cx="1571636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Стрелка вправо 8">
            <a:hlinkClick r:id="rId5" action="ppaction://hlinksldjump"/>
          </p:cNvPr>
          <p:cNvSpPr/>
          <p:nvPr/>
        </p:nvSpPr>
        <p:spPr>
          <a:xfrm>
            <a:off x="7929586" y="6000768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AutoShape 2" descr="https://psichologvsadu.ru/images/2015/zanyatiya-s-detmi/zanyatie-4-zabavi-2.jpg"/>
          <p:cNvSpPr>
            <a:spLocks noChangeAspect="1" noChangeArrowheads="1"/>
          </p:cNvSpPr>
          <p:nvPr/>
        </p:nvSpPr>
        <p:spPr bwMode="auto">
          <a:xfrm flipH="1">
            <a:off x="8215338" y="6000768"/>
            <a:ext cx="155574" cy="1555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3" name="лес" descr="http://bbcpersian7.com/images/forest-cliparts-9.jpg"/>
          <p:cNvPicPr/>
          <p:nvPr/>
        </p:nvPicPr>
        <p:blipFill>
          <a:blip r:embed="rId2"/>
          <a:srcRect b="846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Стрелка вправо 8">
            <a:hlinkClick r:id="rId3" action="ppaction://hlinksldjump"/>
          </p:cNvPr>
          <p:cNvSpPr/>
          <p:nvPr/>
        </p:nvSpPr>
        <p:spPr>
          <a:xfrm>
            <a:off x="7929586" y="6000768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6" name="волк" descr="http://ds04.infourok.ru/uploads/ex/0c31/000626b0-cbe14e7f/hello_html_4a1489c0.png">
            <a:hlinkClick r:id="rId4" action="ppaction://hlinksldjump"/>
          </p:cNvPr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29190" y="5286388"/>
            <a:ext cx="2616210" cy="1267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AutoShape 2" descr="https://psichologvsadu.ru/images/2015/zanyatiya-s-detmi/zanyatie-4-zabavi-2.jpg"/>
          <p:cNvSpPr>
            <a:spLocks noChangeAspect="1" noChangeArrowheads="1"/>
          </p:cNvSpPr>
          <p:nvPr/>
        </p:nvSpPr>
        <p:spPr bwMode="auto">
          <a:xfrm flipH="1">
            <a:off x="8215338" y="6000768"/>
            <a:ext cx="155574" cy="1555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3" name="лес" descr="http://bbcpersian7.com/images/forest-cliparts-9.jpg"/>
          <p:cNvPicPr/>
          <p:nvPr/>
        </p:nvPicPr>
        <p:blipFill>
          <a:blip r:embed="rId2"/>
          <a:srcRect b="846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Стрелка вправо 8">
            <a:hlinkClick r:id="rId3" action="ppaction://hlinksldjump"/>
          </p:cNvPr>
          <p:cNvSpPr/>
          <p:nvPr/>
        </p:nvSpPr>
        <p:spPr>
          <a:xfrm>
            <a:off x="7929586" y="6000768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0" name="медведь" descr="http://4.bp.blogspot.com/-tn-3zJJQQ-I/UzQqgfJzKaI/AAAAAAAAAOg/wiQKlrgYju4/s1600/sC-BRLT67yYxF7UL9D_JUdA.png">
            <a:hlinkClick r:id="rId4" action="ppaction://hlinksldjump"/>
          </p:cNvPr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72232" y="1785926"/>
            <a:ext cx="2571768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волк" descr="http://ds04.infourok.ru/uploads/ex/0c31/000626b0-cbe14e7f/hello_html_4a1489c0.png">
            <a:hlinkClick r:id="rId4" action="ppaction://hlinksldjump"/>
          </p:cNvPr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72000" y="5072074"/>
            <a:ext cx="2973400" cy="14814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ёж" descr="http://4.bp.blogspot.com/-tn-3zJJQQ-I/UzQqgfJzKaI/AAAAAAAAAOg/wiQKlrgYju4/s1600/sC-BRLT67yYxF7UL9D_JUdA.png">
            <a:hlinkClick r:id="rId4" action="ppaction://hlinksldjump"/>
          </p:cNvPr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85786" y="4071942"/>
            <a:ext cx="1643074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белка" descr="http://4.bp.blogspot.com/-tn-3zJJQQ-I/UzQqgfJzKaI/AAAAAAAAAOg/wiQKlrgYju4/s1600/sC-BRLT67yYxF7UL9D_JUdA.png">
            <a:hlinkClick r:id="rId4" action="ppaction://hlinksldjump"/>
          </p:cNvPr>
          <p:cNvPicPr/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071538" y="1928802"/>
            <a:ext cx="1571636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заяц" descr="https://ds04.infourok.ru/uploads/ex/0b8e/00035365-b6c26d78/hello_html_m7c910c5b.png">
            <a:hlinkClick r:id="rId9" action="ppaction://hlinksldjump"/>
          </p:cNvPr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143240" y="3071810"/>
            <a:ext cx="1282321" cy="1550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2" descr="skazle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  <a:noFill/>
        </p:spPr>
      </p:pic>
      <p:pic>
        <p:nvPicPr>
          <p:cNvPr id="3" name="Рисунок 9" descr="157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62554" y="333375"/>
            <a:ext cx="3139418" cy="2247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" name="Группа 14"/>
          <p:cNvGrpSpPr>
            <a:grpSpLocks/>
          </p:cNvGrpSpPr>
          <p:nvPr/>
        </p:nvGrpSpPr>
        <p:grpSpPr bwMode="auto">
          <a:xfrm>
            <a:off x="755650" y="333375"/>
            <a:ext cx="7848600" cy="5184775"/>
            <a:chOff x="1857356" y="1285860"/>
            <a:chExt cx="5357850" cy="3405201"/>
          </a:xfrm>
        </p:grpSpPr>
        <p:pic>
          <p:nvPicPr>
            <p:cNvPr id="5" name="Рисунок 7" descr="82.gif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857356" y="1857364"/>
              <a:ext cx="2143125" cy="1476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Рисунок 8" descr="128.gif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1928794" y="3214686"/>
              <a:ext cx="2143125" cy="1476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Рисунок 9" descr="157.gif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500430" y="1285860"/>
              <a:ext cx="2143125" cy="1476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Рисунок 10" descr="161.gif"/>
            <p:cNvPicPr>
              <a:picLocks noChangeAspect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5000628" y="3000372"/>
              <a:ext cx="2143125" cy="1476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Рисунок 11" descr="94.gif"/>
            <p:cNvPicPr>
              <a:picLocks noChangeAspect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6143636" y="2000240"/>
              <a:ext cx="1071570" cy="10715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Рисунок 12" descr="94.gif"/>
            <p:cNvPicPr>
              <a:picLocks noChangeAspect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3929058" y="2928934"/>
              <a:ext cx="1071570" cy="10715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8" name="молодцы"/>
          <p:cNvSpPr>
            <a:spLocks noChangeArrowheads="1" noChangeShapeType="1" noTextEdit="1"/>
          </p:cNvSpPr>
          <p:nvPr/>
        </p:nvSpPr>
        <p:spPr bwMode="auto">
          <a:xfrm rot="-1054117">
            <a:off x="539750" y="2133600"/>
            <a:ext cx="7469188" cy="2206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79375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3300"/>
                    </a:gs>
                    <a:gs pos="100000">
                      <a:srgbClr val="43D62A"/>
                    </a:gs>
                  </a:gsLst>
                  <a:path path="rect">
                    <a:fillToRect r="100000" b="10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Молодцы</a:t>
            </a:r>
          </a:p>
        </p:txBody>
      </p:sp>
      <p:pic>
        <p:nvPicPr>
          <p:cNvPr id="12" name="бабочка" descr="butterfly1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643438" y="252413"/>
            <a:ext cx="1657350" cy="150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колокол" descr="newy66"/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572000" y="4437063"/>
            <a:ext cx="1655763" cy="160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Управляющая кнопка: далее 13">
            <a:hlinkClick r:id="" action="ppaction://noaction" highlightClick="1">
              <a:snd r:embed="rId11" name="applause.wav"/>
            </a:hlinkClick>
          </p:cNvPr>
          <p:cNvSpPr/>
          <p:nvPr/>
        </p:nvSpPr>
        <p:spPr>
          <a:xfrm>
            <a:off x="7786710" y="6286520"/>
            <a:ext cx="790576" cy="35877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stuplenij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7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770" decel="100000"/>
                                        <p:tgtEl>
                                          <p:spTgt spid="1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6" dur="77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8" dur="77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https://arhivurokov.ru/kopilka/uploads/user_file_57eac55c5d732/img7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28" name="AutoShape 4" descr="https://arhivurokov.ru/kopilka/uploads/user_file_57eac55c5d732/img7.jpg" hidden="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30" name="AutoShape 6" descr="https://arhivurokov.ru/kopilka/uploads/user_file_57eac55c5d732/img7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8" name="Рисунок 7" descr="https://ds02.infourok.ru/uploads/ex/024f/00087a46-325bd23b/img5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ww.biblio-ksl.ru/kcfinder/upload/images/news/2013-08-12_2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дикие"/>
          <p:cNvSpPr/>
          <p:nvPr/>
        </p:nvSpPr>
        <p:spPr>
          <a:xfrm>
            <a:off x="1214414" y="1428736"/>
            <a:ext cx="6072230" cy="164305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InflateBottom">
              <a:avLst/>
            </a:prstTxWarp>
            <a:spAutoFit/>
          </a:bodyPr>
          <a:lstStyle/>
          <a:p>
            <a:pPr algn="ctr"/>
            <a:r>
              <a:rPr lang="ru-RU" sz="5400" dirty="0" smtClean="0">
                <a:ln w="38100" cmpd="sng">
                  <a:solidFill>
                    <a:srgbClr val="FFFF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Дикие</a:t>
            </a:r>
            <a:r>
              <a:rPr lang="ru-RU" sz="5400" b="1" cap="all" spc="0" dirty="0" smtClean="0">
                <a:ln w="38100" cmpd="sng">
                  <a:solidFill>
                    <a:srgbClr val="FFFF00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5400" dirty="0" smtClean="0">
                <a:ln w="38100" cmpd="sng">
                  <a:solidFill>
                    <a:srgbClr val="FFFF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животные</a:t>
            </a:r>
            <a:endParaRPr lang="ru-RU" sz="5400" b="1" cap="all" spc="0" dirty="0">
              <a:ln w="38100" cmpd="sng">
                <a:solidFill>
                  <a:srgbClr val="FFFF00"/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900igr.net/up/datai/99510/0018-021-.jpg"/>
          <p:cNvPicPr>
            <a:picLocks noChangeAspect="1" noChangeArrowheads="1"/>
          </p:cNvPicPr>
          <p:nvPr/>
        </p:nvPicPr>
        <p:blipFill>
          <a:blip r:embed="rId2">
            <a:lum bright="-10000"/>
          </a:blip>
          <a:srcRect b="9434"/>
          <a:stretch>
            <a:fillRect/>
          </a:stretch>
        </p:blipFill>
        <p:spPr bwMode="auto">
          <a:xfrm>
            <a:off x="0" y="0"/>
            <a:ext cx="9144000" cy="721521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214414" y="0"/>
            <a:ext cx="664330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cap="all" dirty="0" smtClean="0">
                <a:ln w="38100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Century" pitchFamily="18" charset="0"/>
              </a:rPr>
              <a:t>Домашние животные</a:t>
            </a:r>
            <a:endParaRPr lang="ru-RU" sz="3600" b="1" cap="all" dirty="0">
              <a:ln w="38100" cmpd="sng">
                <a:solidFill>
                  <a:srgbClr val="FFFF00"/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  <a:latin typeface="Century" pitchFamily="18" charset="0"/>
            </a:endParaRPr>
          </a:p>
        </p:txBody>
      </p:sp>
      <p:pic>
        <p:nvPicPr>
          <p:cNvPr id="7" name="кот" descr="https://fs00.infourok.ru/images/doc/236/133988/1/img9.jpg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1472" y="4929198"/>
            <a:ext cx="928694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собака" descr="https://fs00.infourok.ru/images/doc/236/133988/1/img9.jpg"/>
          <p:cNvPicPr/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2071678"/>
            <a:ext cx="1785950" cy="2071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http://odetprazdnike.ru/wp-content/uploads/2016/11/quest-1024x1024.jpg">
            <a:hlinkClick r:id="rId5" action="ppaction://hlinksldjump"/>
          </p:cNvPr>
          <p:cNvPicPr/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00496" y="5000636"/>
            <a:ext cx="1857388" cy="2071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1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2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3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4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4" descr="7"/>
          <p:cNvPicPr>
            <a:picLocks noChangeAspect="1" noChangeArrowheads="1"/>
          </p:cNvPicPr>
          <p:nvPr/>
        </p:nvPicPr>
        <p:blipFill>
          <a:blip r:embed="rId2">
            <a:lum bright="4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Рисунок 1" descr="http://4.bp.blogspot.com/-tn-3zJJQQ-I/UzQqgfJzKaI/AAAAAAAAAOg/wiQKlrgYju4/s1600/sC-BRLT67yYxF7UL9D_JUdA.png">
            <a:hlinkClick r:id="rId3" action="ppaction://hlinksldjump"/>
          </p:cNvPr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86050" y="3643314"/>
            <a:ext cx="1714480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4.bp.blogspot.com/-tn-3zJJQQ-I/UzQqgfJzKaI/AAAAAAAAAOg/wiQKlrgYju4/s1600/sC-BRLT67yYxF7UL9D_JUdA.png">
            <a:hlinkClick r:id="rId5" action="ppaction://hlinksldjump"/>
          </p:cNvPr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572132" y="4357694"/>
            <a:ext cx="1143008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4.bp.blogspot.com/-tn-3zJJQQ-I/UzQqgfJzKaI/AAAAAAAAAOg/wiQKlrgYju4/s1600/sC-BRLT67yYxF7UL9D_JUdA.png">
            <a:hlinkClick r:id="rId7" action="ppaction://hlinksldjump"/>
          </p:cNvPr>
          <p:cNvPicPr/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928794" y="1142984"/>
            <a:ext cx="1571636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4.bp.blogspot.com/-tn-3zJJQQ-I/UzQqgfJzKaI/AAAAAAAAAOg/wiQKlrgYju4/s1600/sC-BRLT67yYxF7UL9D_JUdA.png">
            <a:hlinkClick r:id="rId9" action="ppaction://hlinksldjump"/>
          </p:cNvPr>
          <p:cNvPicPr/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71472" y="4643446"/>
            <a:ext cx="2000264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://4.bp.blogspot.com/-tn-3zJJQQ-I/UzQqgfJzKaI/AAAAAAAAAOg/wiQKlrgYju4/s1600/sC-BRLT67yYxF7UL9D_JUdA.png">
            <a:hlinkClick r:id="rId11" action="ppaction://hlinksldjump"/>
          </p:cNvPr>
          <p:cNvPicPr/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214282" y="3286124"/>
            <a:ext cx="2000264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http://ds04.infourok.ru/uploads/ex/0c31/000626b0-cbe14e7f/hello_html_4a1489c0.png">
            <a:hlinkClick r:id="rId13" action="ppaction://hlinksldjump"/>
          </p:cNvPr>
          <p:cNvPicPr/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4714876" y="3214686"/>
            <a:ext cx="1616078" cy="981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заяц" descr="https://ds04.infourok.ru/uploads/ex/0b8e/00035365-b6c26d78/hello_html_m7c910c5b.png">
            <a:hlinkClick r:id="rId15" action="ppaction://hlinksldjump"/>
          </p:cNvPr>
          <p:cNvPicPr/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7933117" y="3357562"/>
            <a:ext cx="1210883" cy="14077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2" name="AutoShape 2" descr="https://psichologvsadu.ru/images/2015/zanyatiya-s-detmi/zanyatie-4-zabavi-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15" name="Рисунок 14" descr="https://mankik.files.wordpress.com/2016/05/koshka.jpg">
            <a:hlinkClick r:id="rId17" action="ppaction://hlinksldjump"/>
          </p:cNvPr>
          <p:cNvPicPr/>
          <p:nvPr/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72264" y="4929198"/>
            <a:ext cx="1146488" cy="1720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5" descr="http://odetprazdnike.ru/wp-content/uploads/2016/11/quest-1024x1024.jpg">
            <a:hlinkClick r:id="rId19" action="ppaction://hlinksldjump"/>
          </p:cNvPr>
          <p:cNvPicPr/>
          <p:nvPr/>
        </p:nvPicPr>
        <p:blipFill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57554" y="5143512"/>
            <a:ext cx="1592560" cy="1306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Рисунок 16" descr="http://img-fotki.yandex.ru/get/3314/134091466.2f6/0_139cb8_1e6fc69e_L">
            <a:hlinkClick r:id="rId21" action="ppaction://hlinksldjump"/>
          </p:cNvPr>
          <p:cNvPicPr/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6786578" y="2928934"/>
            <a:ext cx="1210614" cy="15209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Рисунок 17" descr="http://4.bp.blogspot.com/-tn-3zJJQQ-I/UzQqgfJzKaI/AAAAAAAAAOg/wiQKlrgYju4/s1600/sC-BRLT67yYxF7UL9D_JUdA.png">
            <a:hlinkClick r:id="rId23" action="ppaction://hlinksldjump"/>
          </p:cNvPr>
          <p:cNvPicPr/>
          <p:nvPr/>
        </p:nvPicPr>
        <p:blipFill>
          <a:blip r:embed="rId24"/>
          <a:srcRect/>
          <a:stretch>
            <a:fillRect/>
          </a:stretch>
        </p:blipFill>
        <p:spPr bwMode="auto">
          <a:xfrm>
            <a:off x="0" y="0"/>
            <a:ext cx="2000232" cy="1285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Рисунок 18" descr="http://4.bp.blogspot.com/-tn-3zJJQQ-I/UzQqgfJzKaI/AAAAAAAAAOg/wiQKlrgYju4/s1600/sC-BRLT67yYxF7UL9D_JUdA.png">
            <a:hlinkClick r:id="rId25" action="ppaction://hlinksldjump"/>
          </p:cNvPr>
          <p:cNvPicPr/>
          <p:nvPr/>
        </p:nvPicPr>
        <p:blipFill>
          <a:blip r:embed="rId26"/>
          <a:srcRect/>
          <a:stretch>
            <a:fillRect/>
          </a:stretch>
        </p:blipFill>
        <p:spPr bwMode="auto">
          <a:xfrm>
            <a:off x="6929454" y="0"/>
            <a:ext cx="2214546" cy="1142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http://hotfreewallpaper.com/wp-content/uploads/plixpapers1601/artistic_wallpaper_background_15476-640x480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0"/>
            <a:ext cx="892971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лошадь" descr="http://4.bp.blogspot.com/-tn-3zJJQQ-I/UzQqgfJzKaI/AAAAAAAAAOg/wiQKlrgYju4/s1600/sC-BRLT67yYxF7UL9D_JUdA.png">
            <a:hlinkClick r:id="rId3" action="ppaction://hlinksldjump"/>
          </p:cNvPr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071918"/>
            <a:ext cx="2857488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Стрелка вправо 11">
            <a:hlinkClick r:id="rId5" action="ppaction://hlinksldjump"/>
          </p:cNvPr>
          <p:cNvSpPr/>
          <p:nvPr/>
        </p:nvSpPr>
        <p:spPr>
          <a:xfrm>
            <a:off x="7929586" y="6143644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http://hotfreewallpaper.com/wp-content/uploads/plixpapers1601/artistic_wallpaper_background_15476-640x480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0"/>
            <a:ext cx="892971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корова" descr="http://4.bp.blogspot.com/-tn-3zJJQQ-I/UzQqgfJzKaI/AAAAAAAAAOg/wiQKlrgYju4/s1600/sC-BRLT67yYxF7UL9D_JUdA.png">
            <a:hlinkClick r:id="rId3" action="ppaction://hlinksldjump"/>
          </p:cNvPr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71802" y="2143116"/>
            <a:ext cx="2286016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Стрелка вправо 11">
            <a:hlinkClick r:id="rId5" action="ppaction://hlinksldjump"/>
          </p:cNvPr>
          <p:cNvSpPr/>
          <p:nvPr/>
        </p:nvSpPr>
        <p:spPr>
          <a:xfrm>
            <a:off x="7929586" y="6143644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http://hotfreewallpaper.com/wp-content/uploads/plixpapers1601/artistic_wallpaper_background_15476-640x480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0"/>
            <a:ext cx="892971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кот" descr="https://mankik.files.wordpress.com/2016/05/koshka.jpg">
            <a:hlinkClick r:id="rId3" action="ppaction://hlinksldjump"/>
          </p:cNvPr>
          <p:cNvPicPr/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86116" y="428604"/>
            <a:ext cx="1146488" cy="1720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Стрелка вправо 11">
            <a:hlinkClick r:id="rId5" action="ppaction://hlinksldjump"/>
          </p:cNvPr>
          <p:cNvSpPr/>
          <p:nvPr/>
        </p:nvSpPr>
        <p:spPr>
          <a:xfrm>
            <a:off x="7929586" y="6143644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http://hotfreewallpaper.com/wp-content/uploads/plixpapers1601/artistic_wallpaper_background_15476-640x480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0"/>
            <a:ext cx="892971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коза" descr="http://odetprazdnike.ru/wp-content/uploads/2016/11/quest-1024x1024.jpg">
            <a:hlinkClick r:id="rId3" action="ppaction://hlinksldjump"/>
          </p:cNvPr>
          <p:cNvPicPr/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86314" y="5000636"/>
            <a:ext cx="2643206" cy="1857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Стрелка вправо 11">
            <a:hlinkClick r:id="rId5" action="ppaction://hlinksldjump"/>
          </p:cNvPr>
          <p:cNvSpPr/>
          <p:nvPr/>
        </p:nvSpPr>
        <p:spPr>
          <a:xfrm>
            <a:off x="7929586" y="6143644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455</TotalTime>
  <Words>24</Words>
  <Application>Microsoft Office PowerPoint</Application>
  <PresentationFormat>Экран (4:3)</PresentationFormat>
  <Paragraphs>7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4" baseType="lpstr">
      <vt:lpstr>Arial</vt:lpstr>
      <vt:lpstr>Calibri</vt:lpstr>
      <vt:lpstr>Century</vt:lpstr>
      <vt:lpstr>Impact</vt:lpstr>
      <vt:lpstr>Monotype Corsiva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Учетная запись Майкрософт</cp:lastModifiedBy>
  <cp:revision>51</cp:revision>
  <dcterms:created xsi:type="dcterms:W3CDTF">2017-09-07T12:19:16Z</dcterms:created>
  <dcterms:modified xsi:type="dcterms:W3CDTF">2024-02-21T13:14:48Z</dcterms:modified>
</cp:coreProperties>
</file>