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256" r:id="rId3"/>
    <p:sldId id="262" r:id="rId4"/>
    <p:sldId id="258" r:id="rId5"/>
    <p:sldId id="263" r:id="rId6"/>
    <p:sldId id="291" r:id="rId7"/>
    <p:sldId id="297" r:id="rId8"/>
    <p:sldId id="298" r:id="rId9"/>
    <p:sldId id="299" r:id="rId10"/>
    <p:sldId id="300" r:id="rId11"/>
    <p:sldId id="301" r:id="rId12"/>
    <p:sldId id="264" r:id="rId13"/>
    <p:sldId id="307" r:id="rId14"/>
    <p:sldId id="308" r:id="rId15"/>
    <p:sldId id="309" r:id="rId16"/>
    <p:sldId id="310" r:id="rId17"/>
    <p:sldId id="311" r:id="rId18"/>
    <p:sldId id="31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C454D-4015-4A39-941F-7C7AA95A4748}" type="datetimeFigureOut">
              <a:rPr lang="ru-RU" smtClean="0"/>
              <a:pPr/>
              <a:t>21.02.2024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E4601-EF3D-4A78-BC73-62C867A570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6.xml"/><Relationship Id="rId7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18.xml"/><Relationship Id="rId7" Type="http://schemas.openxmlformats.org/officeDocument/2006/relationships/image" Target="../media/image1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5.png"/><Relationship Id="rId4" Type="http://schemas.openxmlformats.org/officeDocument/2006/relationships/slide" Target="slide12.xml"/><Relationship Id="rId9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audio" Target="../media/audio2.wav"/><Relationship Id="rId5" Type="http://schemas.openxmlformats.org/officeDocument/2006/relationships/image" Target="../media/image25.png"/><Relationship Id="rId10" Type="http://schemas.openxmlformats.org/officeDocument/2006/relationships/image" Target="../media/image30.gif"/><Relationship Id="rId4" Type="http://schemas.openxmlformats.org/officeDocument/2006/relationships/image" Target="../media/image24.png"/><Relationship Id="rId9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slide" Target="slide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6.xml"/><Relationship Id="rId18" Type="http://schemas.openxmlformats.org/officeDocument/2006/relationships/image" Target="../media/image16.jpeg"/><Relationship Id="rId26" Type="http://schemas.openxmlformats.org/officeDocument/2006/relationships/image" Target="../media/image19.png"/><Relationship Id="rId3" Type="http://schemas.openxmlformats.org/officeDocument/2006/relationships/slide" Target="slide12.xml"/><Relationship Id="rId21" Type="http://schemas.openxmlformats.org/officeDocument/2006/relationships/slide" Target="slide10.xml"/><Relationship Id="rId7" Type="http://schemas.openxmlformats.org/officeDocument/2006/relationships/slide" Target="slide15.xml"/><Relationship Id="rId12" Type="http://schemas.openxmlformats.org/officeDocument/2006/relationships/image" Target="../media/image13.png"/><Relationship Id="rId17" Type="http://schemas.openxmlformats.org/officeDocument/2006/relationships/slide" Target="slide8.xml"/><Relationship Id="rId25" Type="http://schemas.openxmlformats.org/officeDocument/2006/relationships/slide" Target="slide17.xml"/><Relationship Id="rId2" Type="http://schemas.openxmlformats.org/officeDocument/2006/relationships/image" Target="../media/image8.jpeg"/><Relationship Id="rId16" Type="http://schemas.openxmlformats.org/officeDocument/2006/relationships/image" Target="../media/image15.png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slide" Target="slide7.xml"/><Relationship Id="rId24" Type="http://schemas.openxmlformats.org/officeDocument/2006/relationships/image" Target="../media/image18.png"/><Relationship Id="rId5" Type="http://schemas.openxmlformats.org/officeDocument/2006/relationships/slide" Target="slide14.xml"/><Relationship Id="rId15" Type="http://schemas.openxmlformats.org/officeDocument/2006/relationships/slide" Target="slide13.xml"/><Relationship Id="rId23" Type="http://schemas.openxmlformats.org/officeDocument/2006/relationships/slide" Target="slide11.xml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4" Type="http://schemas.openxmlformats.org/officeDocument/2006/relationships/image" Target="../media/image9.png"/><Relationship Id="rId9" Type="http://schemas.openxmlformats.org/officeDocument/2006/relationships/slide" Target="slide6.xml"/><Relationship Id="rId14" Type="http://schemas.openxmlformats.org/officeDocument/2006/relationships/image" Target="../media/image14.png"/><Relationship Id="rId22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5786" y="1285860"/>
            <a:ext cx="7358114" cy="378565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Интерактивная игра для дошкольников </a:t>
            </a: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«Дикие и домашние животные».</a:t>
            </a:r>
            <a:endParaRPr lang="ru-RU" sz="6000" b="1" dirty="0">
              <a:solidFill>
                <a:srgbClr val="7030A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5715016"/>
            <a:ext cx="4008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Автор: Абрамова Альбина Васильевна,</a:t>
            </a:r>
          </a:p>
          <a:p>
            <a:pPr algn="ctr"/>
            <a:r>
              <a:rPr lang="ru-RU" dirty="0" smtClean="0"/>
              <a:t>г. Саров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hotfreewallpaper.com/wp-content/uploads/plixpapers1601/artistic_wallpaper_background_15476-640x48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бака" descr="http://img-fotki.yandex.ru/get/3314/134091466.2f6/0_139cb8_1e6fc69e_L">
            <a:hlinkClick r:id="rId3" action="ppaction://hlinksldjump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3000372"/>
            <a:ext cx="1210614" cy="152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5" action="ppaction://hlinksldjump"/>
          </p:cNvPr>
          <p:cNvSpPr/>
          <p:nvPr/>
        </p:nvSpPr>
        <p:spPr>
          <a:xfrm>
            <a:off x="7929586" y="61436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hotfreewallpaper.com/wp-content/uploads/plixpapers1601/artistic_wallpaper_background_15476-640x48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лошадь" descr="http://4.bp.blogspot.com/-tn-3zJJQQ-I/UzQqgfJzKaI/AAAAAAAAAOg/wiQKlrgYju4/s1600/sC-BRLT67yYxF7UL9D_JUdA.png">
            <a:hlinkClick r:id="rId3" action="ppaction://hlinksldjump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1918"/>
            <a:ext cx="285748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корова" descr="http://4.bp.blogspot.com/-tn-3zJJQQ-I/UzQqgfJzKaI/AAAAAAAAAOg/wiQKlrgYju4/s1600/sC-BRLT67yYxF7UL9D_JUdA.png">
            <a:hlinkClick r:id="rId3" action="ppaction://hlinksldjump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2143116"/>
            <a:ext cx="228601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кот" descr="https://mankik.files.wordpress.com/2016/05/koshka.jpg">
            <a:hlinkClick r:id="rId3" action="ppaction://hlinksldjump"/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428604"/>
            <a:ext cx="1146488" cy="172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коза" descr="http://odetprazdnike.ru/wp-content/uploads/2016/11/quest-1024x1024.jpg">
            <a:hlinkClick r:id="rId3" action="ppaction://hlinksldjump"/>
          </p:cNvPr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5000636"/>
            <a:ext cx="264320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бака" descr="http://img-fotki.yandex.ru/get/3314/134091466.2f6/0_139cb8_1e6fc69e_L">
            <a:hlinkClick r:id="rId3" action="ppaction://hlinksldjump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0892" y="3000372"/>
            <a:ext cx="1210614" cy="152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9" action="ppaction://hlinksldjump"/>
          </p:cNvPr>
          <p:cNvSpPr/>
          <p:nvPr/>
        </p:nvSpPr>
        <p:spPr>
          <a:xfrm>
            <a:off x="7929586" y="61436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 flipH="1">
            <a:off x="8215338" y="6000768"/>
            <a:ext cx="155574" cy="155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" name="лес" descr="http://bbcpersian7.com/images/forest-cliparts-9.jpg"/>
          <p:cNvPicPr/>
          <p:nvPr/>
        </p:nvPicPr>
        <p:blipFill>
          <a:blip r:embed="rId2"/>
          <a:srcRect b="84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>
            <a:off x="7929586" y="60007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медведь" descr="http://4.bp.blogspot.com/-tn-3zJJQQ-I/UzQqgfJzKaI/AAAAAAAAAOg/wiQKlrgYju4/s1600/sC-BRLT67yYxF7UL9D_JUdA.png">
            <a:hlinkClick r:id="rId4" action="ppaction://hlinksldjump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2285992"/>
            <a:ext cx="264320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 flipH="1">
            <a:off x="8215338" y="6000768"/>
            <a:ext cx="155574" cy="155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" name="лес" descr="http://bbcpersian7.com/images/forest-cliparts-9.jpg"/>
          <p:cNvPicPr/>
          <p:nvPr/>
        </p:nvPicPr>
        <p:blipFill>
          <a:blip r:embed="rId2"/>
          <a:srcRect b="84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>
            <a:off x="7929586" y="60007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заяц" descr="https://ds04.infourok.ru/uploads/ex/0b8e/00035365-b6c26d78/hello_html_m7c910c5b.png">
            <a:hlinkClick r:id="rId4" action="ppaction://hlinksldjump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2928934"/>
            <a:ext cx="1353759" cy="155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 flipH="1">
            <a:off x="8215338" y="6000768"/>
            <a:ext cx="155574" cy="155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" name="лес" descr="http://bbcpersian7.com/images/forest-cliparts-9.jpg"/>
          <p:cNvPicPr/>
          <p:nvPr/>
        </p:nvPicPr>
        <p:blipFill>
          <a:blip r:embed="rId2"/>
          <a:srcRect b="84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>
            <a:off x="7929586" y="60007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ёж" descr="http://4.bp.blogspot.com/-tn-3zJJQQ-I/UzQqgfJzKaI/AAAAAAAAAOg/wiQKlrgYju4/s1600/sC-BRLT67yYxF7UL9D_JUdA.png">
            <a:hlinkClick r:id="rId4" action="ppaction://hlinksldjump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4071942"/>
            <a:ext cx="150019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 flipH="1">
            <a:off x="8215338" y="6000768"/>
            <a:ext cx="155574" cy="155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" name="лес" descr="http://bbcpersian7.com/images/forest-cliparts-9.jpg"/>
          <p:cNvPicPr/>
          <p:nvPr/>
        </p:nvPicPr>
        <p:blipFill>
          <a:blip r:embed="rId2"/>
          <a:srcRect b="84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белка" descr="http://4.bp.blogspot.com/-tn-3zJJQQ-I/UzQqgfJzKaI/AAAAAAAAAOg/wiQKlrgYju4/s1600/sC-BRLT67yYxF7UL9D_JUdA.png">
            <a:hlinkClick r:id="rId3" action="ppaction://hlinksldjump"/>
          </p:cNvPr>
          <p:cNvPicPr/>
          <p:nvPr/>
        </p:nvPicPr>
        <p:blipFill>
          <a:blip r:embed="rId4">
            <a:lum bright="-10000"/>
          </a:blip>
          <a:srcRect/>
          <a:stretch>
            <a:fillRect/>
          </a:stretch>
        </p:blipFill>
        <p:spPr bwMode="auto">
          <a:xfrm>
            <a:off x="1142976" y="1857364"/>
            <a:ext cx="157163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7929586" y="60007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 flipH="1">
            <a:off x="8215338" y="6000768"/>
            <a:ext cx="155574" cy="155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" name="лес" descr="http://bbcpersian7.com/images/forest-cliparts-9.jpg"/>
          <p:cNvPicPr/>
          <p:nvPr/>
        </p:nvPicPr>
        <p:blipFill>
          <a:blip r:embed="rId2"/>
          <a:srcRect b="84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>
            <a:off x="7929586" y="60007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волк" descr="http://ds04.infourok.ru/uploads/ex/0c31/000626b0-cbe14e7f/hello_html_4a1489c0.png">
            <a:hlinkClick r:id="rId4" action="ppaction://hlinksldjump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5286388"/>
            <a:ext cx="2616210" cy="126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 flipH="1">
            <a:off x="8215338" y="6000768"/>
            <a:ext cx="155574" cy="1555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" name="лес" descr="http://bbcpersian7.com/images/forest-cliparts-9.jpg"/>
          <p:cNvPicPr/>
          <p:nvPr/>
        </p:nvPicPr>
        <p:blipFill>
          <a:blip r:embed="rId2"/>
          <a:srcRect b="84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>
            <a:off x="7929586" y="60007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медведь" descr="http://4.bp.blogspot.com/-tn-3zJJQQ-I/UzQqgfJzKaI/AAAAAAAAAOg/wiQKlrgYju4/s1600/sC-BRLT67yYxF7UL9D_JUdA.png">
            <a:hlinkClick r:id="rId4" action="ppaction://hlinksldjump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32" y="1785926"/>
            <a:ext cx="257176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волк" descr="http://ds04.infourok.ru/uploads/ex/0c31/000626b0-cbe14e7f/hello_html_4a1489c0.png">
            <a:hlinkClick r:id="rId4" action="ppaction://hlinksldjump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5072074"/>
            <a:ext cx="2973400" cy="148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ёж" descr="http://4.bp.blogspot.com/-tn-3zJJQQ-I/UzQqgfJzKaI/AAAAAAAAAOg/wiQKlrgYju4/s1600/sC-BRLT67yYxF7UL9D_JUdA.png">
            <a:hlinkClick r:id="rId4" action="ppaction://hlinksldjump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4071942"/>
            <a:ext cx="164307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белка" descr="http://4.bp.blogspot.com/-tn-3zJJQQ-I/UzQqgfJzKaI/AAAAAAAAAOg/wiQKlrgYju4/s1600/sC-BRLT67yYxF7UL9D_JUdA.png">
            <a:hlinkClick r:id="rId4" action="ppaction://hlinksldjump"/>
          </p:cNvPr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1538" y="1928802"/>
            <a:ext cx="157163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заяц" descr="https://ds04.infourok.ru/uploads/ex/0b8e/00035365-b6c26d78/hello_html_m7c910c5b.png">
            <a:hlinkClick r:id="rId9" action="ppaction://hlinksldjump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3240" y="3071810"/>
            <a:ext cx="1282321" cy="1550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skaz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9" descr="157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2554" y="333375"/>
            <a:ext cx="3139418" cy="224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14"/>
          <p:cNvGrpSpPr>
            <a:grpSpLocks/>
          </p:cNvGrpSpPr>
          <p:nvPr/>
        </p:nvGrpSpPr>
        <p:grpSpPr bwMode="auto">
          <a:xfrm>
            <a:off x="755650" y="333375"/>
            <a:ext cx="7848600" cy="5184775"/>
            <a:chOff x="1857356" y="1285860"/>
            <a:chExt cx="5357850" cy="3405201"/>
          </a:xfrm>
        </p:grpSpPr>
        <p:pic>
          <p:nvPicPr>
            <p:cNvPr id="5" name="Рисунок 7" descr="82.gif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7356" y="1857364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8" descr="128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28794" y="3214686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9" descr="157.gif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00430" y="1285860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0" descr="161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00628" y="3000372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Рисунок 11" descr="94.gi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143636" y="2000240"/>
              <a:ext cx="1071570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12" descr="94.gi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929058" y="2928934"/>
              <a:ext cx="1071570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молодцы"/>
          <p:cNvSpPr>
            <a:spLocks noChangeArrowheads="1" noChangeShapeType="1" noTextEdit="1"/>
          </p:cNvSpPr>
          <p:nvPr/>
        </p:nvSpPr>
        <p:spPr bwMode="auto">
          <a:xfrm rot="-1054117">
            <a:off x="539750" y="2133600"/>
            <a:ext cx="7469188" cy="220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7937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43D62A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Молодцы</a:t>
            </a:r>
          </a:p>
        </p:txBody>
      </p:sp>
      <p:pic>
        <p:nvPicPr>
          <p:cNvPr id="12" name="бабочка" descr="butterfly1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3438" y="252413"/>
            <a:ext cx="1657350" cy="150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колокол" descr="newy66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72000" y="4437063"/>
            <a:ext cx="1655763" cy="160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Управляющая кнопка: далее 13">
            <a:hlinkClick r:id="" action="ppaction://noaction" highlightClick="1">
              <a:snd r:embed="rId11" name="applause.wav"/>
            </a:hlinkClick>
          </p:cNvPr>
          <p:cNvSpPr/>
          <p:nvPr/>
        </p:nvSpPr>
        <p:spPr>
          <a:xfrm>
            <a:off x="7786710" y="6286520"/>
            <a:ext cx="790576" cy="35877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stuplenij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arhivurokov.ru/kopilka/uploads/user_file_57eac55c5d732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AutoShape 4" descr="https://arhivurokov.ru/kopilka/uploads/user_file_57eac55c5d732/img7.jpg" hidden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AutoShape 6" descr="https://arhivurokov.ru/kopilka/uploads/user_file_57eac55c5d732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8" name="Рисунок 7" descr="https://ds02.infourok.ru/uploads/ex/024f/00087a46-325bd23b/img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biblio-ksl.ru/kcfinder/upload/images/news/2013-08-12_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икие"/>
          <p:cNvSpPr/>
          <p:nvPr/>
        </p:nvSpPr>
        <p:spPr>
          <a:xfrm>
            <a:off x="1214414" y="1428736"/>
            <a:ext cx="6072230" cy="16430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Bottom">
              <a:avLst/>
            </a:prstTxWarp>
            <a:spAutoFit/>
          </a:bodyPr>
          <a:lstStyle/>
          <a:p>
            <a:pPr algn="ctr"/>
            <a:r>
              <a:rPr lang="ru-RU" sz="5400" dirty="0" smtClean="0">
                <a:ln w="38100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Дикие</a:t>
            </a:r>
            <a:r>
              <a:rPr lang="ru-RU" sz="5400" b="1" cap="all" spc="0" dirty="0" smtClean="0">
                <a:ln w="381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dirty="0" smtClean="0">
                <a:ln w="38100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животные</a:t>
            </a:r>
            <a:endParaRPr lang="ru-RU" sz="5400" b="1" cap="all" spc="0" dirty="0">
              <a:ln w="381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900igr.net/up/datai/99510/0018-021-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 b="9434"/>
          <a:stretch>
            <a:fillRect/>
          </a:stretch>
        </p:blipFill>
        <p:spPr bwMode="auto">
          <a:xfrm>
            <a:off x="0" y="0"/>
            <a:ext cx="9144000" cy="72152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0"/>
            <a:ext cx="6643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38100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Домашние животные</a:t>
            </a:r>
            <a:endParaRPr lang="ru-RU" sz="3600" b="1" cap="all" dirty="0">
              <a:ln w="381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Century" pitchFamily="18" charset="0"/>
            </a:endParaRPr>
          </a:p>
        </p:txBody>
      </p:sp>
      <p:pic>
        <p:nvPicPr>
          <p:cNvPr id="7" name="кот" descr="https://fs00.infourok.ru/images/doc/236/133988/1/img9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929198"/>
            <a:ext cx="92869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бака" descr="https://fs00.infourok.ru/images/doc/236/133988/1/img9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71678"/>
            <a:ext cx="178595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odetprazdnike.ru/wp-content/uploads/2016/11/quest-1024x1024.jpg">
            <a:hlinkClick r:id="rId5" action="ppaction://hlinksldjump"/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5000636"/>
            <a:ext cx="185738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7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4.bp.blogspot.com/-tn-3zJJQQ-I/UzQqgfJzKaI/AAAAAAAAAOg/wiQKlrgYju4/s1600/sC-BRLT67yYxF7UL9D_JUdA.png">
            <a:hlinkClick r:id="rId3" action="ppaction://hlinksldjump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3643314"/>
            <a:ext cx="171448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4.bp.blogspot.com/-tn-3zJJQQ-I/UzQqgfJzKaI/AAAAAAAAAOg/wiQKlrgYju4/s1600/sC-BRLT67yYxF7UL9D_JUdA.png">
            <a:hlinkClick r:id="rId5" action="ppaction://hlinksldjump"/>
          </p:cNvPr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32" y="4357694"/>
            <a:ext cx="114300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4.bp.blogspot.com/-tn-3zJJQQ-I/UzQqgfJzKaI/AAAAAAAAAOg/wiQKlrgYju4/s1600/sC-BRLT67yYxF7UL9D_JUdA.png">
            <a:hlinkClick r:id="rId7" action="ppaction://hlinksldjump"/>
          </p:cNvPr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8794" y="1142984"/>
            <a:ext cx="157163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4.bp.blogspot.com/-tn-3zJJQQ-I/UzQqgfJzKaI/AAAAAAAAAOg/wiQKlrgYju4/s1600/sC-BRLT67yYxF7UL9D_JUdA.png">
            <a:hlinkClick r:id="rId9" action="ppaction://hlinksldjump"/>
          </p:cNvPr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1472" y="4643446"/>
            <a:ext cx="200026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4.bp.blogspot.com/-tn-3zJJQQ-I/UzQqgfJzKaI/AAAAAAAAAOg/wiQKlrgYju4/s1600/sC-BRLT67yYxF7UL9D_JUdA.png">
            <a:hlinkClick r:id="rId11" action="ppaction://hlinksldjump"/>
          </p:cNvPr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14282" y="3286124"/>
            <a:ext cx="200026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ds04.infourok.ru/uploads/ex/0c31/000626b0-cbe14e7f/hello_html_4a1489c0.png">
            <a:hlinkClick r:id="rId13" action="ppaction://hlinksldjump"/>
          </p:cNvPr>
          <p:cNvPicPr/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14876" y="3214686"/>
            <a:ext cx="1616078" cy="98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заяц" descr="https://ds04.infourok.ru/uploads/ex/0b8e/00035365-b6c26d78/hello_html_m7c910c5b.png">
            <a:hlinkClick r:id="rId15" action="ppaction://hlinksldjump"/>
          </p:cNvPr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33117" y="3357562"/>
            <a:ext cx="1210883" cy="1407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AutoShape 2" descr="https://psichologvsadu.ru/images/2015/zanyatiya-s-detmi/zanyatie-4-zabavi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5" name="Рисунок 14" descr="https://mankik.files.wordpress.com/2016/05/koshka.jpg">
            <a:hlinkClick r:id="rId17" action="ppaction://hlinksldjump"/>
          </p:cNvPr>
          <p:cNvPicPr/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4929198"/>
            <a:ext cx="1146488" cy="172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odetprazdnike.ru/wp-content/uploads/2016/11/quest-1024x1024.jpg">
            <a:hlinkClick r:id="rId19" action="ppaction://hlinksldjump"/>
          </p:cNvPr>
          <p:cNvPicPr/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5143512"/>
            <a:ext cx="1592560" cy="130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g-fotki.yandex.ru/get/3314/134091466.2f6/0_139cb8_1e6fc69e_L">
            <a:hlinkClick r:id="rId21" action="ppaction://hlinksldjump"/>
          </p:cNvPr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786578" y="2928934"/>
            <a:ext cx="1210614" cy="152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4.bp.blogspot.com/-tn-3zJJQQ-I/UzQqgfJzKaI/AAAAAAAAAOg/wiQKlrgYju4/s1600/sC-BRLT67yYxF7UL9D_JUdA.png">
            <a:hlinkClick r:id="rId23" action="ppaction://hlinksldjump"/>
          </p:cNvPr>
          <p:cNvPicPr/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0" y="0"/>
            <a:ext cx="200023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4.bp.blogspot.com/-tn-3zJJQQ-I/UzQqgfJzKaI/AAAAAAAAAOg/wiQKlrgYju4/s1600/sC-BRLT67yYxF7UL9D_JUdA.png">
            <a:hlinkClick r:id="rId25" action="ppaction://hlinksldjump"/>
          </p:cNvPr>
          <p:cNvPicPr/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6929454" y="0"/>
            <a:ext cx="2214546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hotfreewallpaper.com/wp-content/uploads/plixpapers1601/artistic_wallpaper_background_15476-640x48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лошадь" descr="http://4.bp.blogspot.com/-tn-3zJJQQ-I/UzQqgfJzKaI/AAAAAAAAAOg/wiQKlrgYju4/s1600/sC-BRLT67yYxF7UL9D_JUdA.png">
            <a:hlinkClick r:id="rId3" action="ppaction://hlinksldjump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1918"/>
            <a:ext cx="285748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5" action="ppaction://hlinksldjump"/>
          </p:cNvPr>
          <p:cNvSpPr/>
          <p:nvPr/>
        </p:nvSpPr>
        <p:spPr>
          <a:xfrm>
            <a:off x="7929586" y="61436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hotfreewallpaper.com/wp-content/uploads/plixpapers1601/artistic_wallpaper_background_15476-640x48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корова" descr="http://4.bp.blogspot.com/-tn-3zJJQQ-I/UzQqgfJzKaI/AAAAAAAAAOg/wiQKlrgYju4/s1600/sC-BRLT67yYxF7UL9D_JUdA.png">
            <a:hlinkClick r:id="rId3" action="ppaction://hlinksldjump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2143116"/>
            <a:ext cx="228601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5" action="ppaction://hlinksldjump"/>
          </p:cNvPr>
          <p:cNvSpPr/>
          <p:nvPr/>
        </p:nvSpPr>
        <p:spPr>
          <a:xfrm>
            <a:off x="7929586" y="61436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hotfreewallpaper.com/wp-content/uploads/plixpapers1601/artistic_wallpaper_background_15476-640x48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кот" descr="https://mankik.files.wordpress.com/2016/05/koshka.jpg">
            <a:hlinkClick r:id="rId3" action="ppaction://hlinksldjump"/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428604"/>
            <a:ext cx="1146488" cy="172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5" action="ppaction://hlinksldjump"/>
          </p:cNvPr>
          <p:cNvSpPr/>
          <p:nvPr/>
        </p:nvSpPr>
        <p:spPr>
          <a:xfrm>
            <a:off x="7929586" y="61436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hotfreewallpaper.com/wp-content/uploads/plixpapers1601/artistic_wallpaper_background_15476-640x48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коза" descr="http://odetprazdnike.ru/wp-content/uploads/2016/11/quest-1024x1024.jpg">
            <a:hlinkClick r:id="rId3" action="ppaction://hlinksldjump"/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5000636"/>
            <a:ext cx="264320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5" action="ppaction://hlinksldjump"/>
          </p:cNvPr>
          <p:cNvSpPr/>
          <p:nvPr/>
        </p:nvSpPr>
        <p:spPr>
          <a:xfrm>
            <a:off x="7929586" y="614364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455</TotalTime>
  <Words>24</Words>
  <Application>Microsoft Office PowerPoint</Application>
  <PresentationFormat>Экран (4:3)</PresentationFormat>
  <Paragraphs>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Учетная запись Майкрософт</cp:lastModifiedBy>
  <cp:revision>51</cp:revision>
  <dcterms:created xsi:type="dcterms:W3CDTF">2017-09-07T12:19:16Z</dcterms:created>
  <dcterms:modified xsi:type="dcterms:W3CDTF">2024-02-21T13:14:48Z</dcterms:modified>
</cp:coreProperties>
</file>