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098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8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366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4820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586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1615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50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39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06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46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9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77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90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10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48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10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42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50F16F1-F97A-4C1F-A1A4-81F33958D7BC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F22ECD7-088B-43C4-9821-E457E5AE1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824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2150" y="428625"/>
            <a:ext cx="8058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Проект «Оптимизация </a:t>
            </a:r>
            <a:r>
              <a:rPr lang="ru-RU" sz="2400" dirty="0"/>
              <a:t>навыков самообслуживания у младших дошкольников» </a:t>
            </a:r>
            <a:endParaRPr lang="ru-RU" sz="2400" dirty="0" smtClean="0"/>
          </a:p>
          <a:p>
            <a:pPr algn="ctr"/>
            <a:r>
              <a:rPr lang="ru-RU" sz="2400" dirty="0" smtClean="0"/>
              <a:t>Карта текущего состояния проекта</a:t>
            </a:r>
            <a:endParaRPr lang="ru-RU" sz="2400" dirty="0"/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85800" y="1657729"/>
            <a:ext cx="2923465" cy="1547339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Лишнее время на организацию процесса одевания и раздевания.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568" y="1657729"/>
            <a:ext cx="2967061" cy="154733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8890" y="1628954"/>
            <a:ext cx="2837243" cy="14796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930591" y="1935825"/>
            <a:ext cx="29051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Неорганизованность </a:t>
            </a:r>
            <a:r>
              <a:rPr lang="ru-RU" dirty="0">
                <a:solidFill>
                  <a:schemeClr val="bg1"/>
                </a:solidFill>
              </a:rPr>
              <a:t>гигиенической подготовки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1534" y="1914903"/>
            <a:ext cx="2514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Длительный </a:t>
            </a:r>
            <a:r>
              <a:rPr lang="ru-RU" dirty="0">
                <a:solidFill>
                  <a:schemeClr val="bg1"/>
                </a:solidFill>
              </a:rPr>
              <a:t>процесс приёма пищи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685800" y="3477786"/>
            <a:ext cx="3281666" cy="1951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Повторение инструкций при одевании каждому ребёнку</a:t>
            </a:r>
          </a:p>
          <a:p>
            <a:pPr algn="ctr"/>
            <a:endParaRPr lang="ru-RU" sz="1400" b="1" u="sng" dirty="0" smtClean="0"/>
          </a:p>
          <a:p>
            <a:pPr algn="ctr"/>
            <a:r>
              <a:rPr lang="ru-RU" sz="1400" b="1" u="sng" dirty="0" smtClean="0"/>
              <a:t>В день от 40 мин</a:t>
            </a:r>
            <a:endParaRPr lang="ru-RU" sz="1400" b="1" u="sng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8890" y="3445700"/>
            <a:ext cx="3423110" cy="219539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70" y="3445700"/>
            <a:ext cx="3539552" cy="2280639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4930591" y="3972009"/>
            <a:ext cx="20157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Необходимость в визуальном показе действий</a:t>
            </a:r>
          </a:p>
          <a:p>
            <a:endParaRPr lang="ru-RU" sz="1400" b="1" u="sng" dirty="0" smtClean="0">
              <a:solidFill>
                <a:schemeClr val="bg1"/>
              </a:solidFill>
            </a:endParaRPr>
          </a:p>
          <a:p>
            <a:r>
              <a:rPr lang="ru-RU" sz="1400" b="1" u="sng" dirty="0" smtClean="0">
                <a:solidFill>
                  <a:schemeClr val="bg1"/>
                </a:solidFill>
              </a:rPr>
              <a:t>В день 10-15 мин</a:t>
            </a:r>
            <a:endParaRPr lang="ru-RU" sz="1400" b="1" u="sng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995977" y="4079731"/>
            <a:ext cx="23830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Медлительность детей при приёме пищи</a:t>
            </a:r>
          </a:p>
          <a:p>
            <a:endParaRPr lang="ru-RU" sz="1400" b="1" u="sng" dirty="0" smtClean="0">
              <a:solidFill>
                <a:schemeClr val="bg1"/>
              </a:solidFill>
            </a:endParaRPr>
          </a:p>
          <a:p>
            <a:r>
              <a:rPr lang="ru-RU" sz="1400" b="1" u="sng" dirty="0" smtClean="0">
                <a:solidFill>
                  <a:schemeClr val="bg1"/>
                </a:solidFill>
              </a:rPr>
              <a:t>В день 40-50 мин</a:t>
            </a:r>
            <a:endParaRPr lang="ru-RU" sz="1400" b="1" u="sn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10850" y="5934075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90 - 105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36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2575" y="428625"/>
            <a:ext cx="92392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Проект «Оптимизация навыков самообслуживания у младших дошкольников» </a:t>
            </a:r>
          </a:p>
          <a:p>
            <a:pPr algn="ctr"/>
            <a:r>
              <a:rPr lang="ru-RU" sz="3200" dirty="0"/>
              <a:t>Карта </a:t>
            </a:r>
            <a:r>
              <a:rPr lang="ru-RU" sz="3200" dirty="0" smtClean="0"/>
              <a:t>целевого </a:t>
            </a:r>
            <a:r>
              <a:rPr lang="ru-RU" sz="3200" dirty="0"/>
              <a:t>состояния проекта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714376" y="3113166"/>
            <a:ext cx="2819400" cy="1709230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Использование алгоритма детьми при одевании и раздевании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В день от 20 мин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739" y="3097189"/>
            <a:ext cx="2885420" cy="17198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1343" y="3113166"/>
            <a:ext cx="2867551" cy="17092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86337" y="3102515"/>
            <a:ext cx="2371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Использование вербального напоминания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день  5- 7 мин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76393" y="3113166"/>
            <a:ext cx="24574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Автоматизация навыков приёма пищи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В день 35-45 мин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82437" y="5857875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65 - 77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50482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253</TotalTime>
  <Words>106</Words>
  <Application>Microsoft Office PowerPoint</Application>
  <PresentationFormat>Широкоэкранный</PresentationFormat>
  <Paragraphs>27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Сектор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Бережливый проект «оптимизация навыков самообслуживания у младших дошкольников»</dc:title>
  <dc:creator>Учетная запись Майкрософт</dc:creator>
  <cp:lastModifiedBy>Учетная запись Майкрософт</cp:lastModifiedBy>
  <cp:revision>15</cp:revision>
  <dcterms:created xsi:type="dcterms:W3CDTF">2024-11-11T13:35:21Z</dcterms:created>
  <dcterms:modified xsi:type="dcterms:W3CDTF">2024-11-14T13:53:06Z</dcterms:modified>
</cp:coreProperties>
</file>