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99" r:id="rId2"/>
    <p:sldId id="303" r:id="rId3"/>
    <p:sldId id="291" r:id="rId4"/>
    <p:sldId id="273" r:id="rId5"/>
    <p:sldId id="276" r:id="rId6"/>
    <p:sldId id="275" r:id="rId7"/>
    <p:sldId id="272" r:id="rId8"/>
    <p:sldId id="259" r:id="rId9"/>
    <p:sldId id="290" r:id="rId10"/>
    <p:sldId id="288" r:id="rId11"/>
    <p:sldId id="294" r:id="rId12"/>
    <p:sldId id="311" r:id="rId13"/>
    <p:sldId id="264" r:id="rId14"/>
    <p:sldId id="289" r:id="rId15"/>
    <p:sldId id="308" r:id="rId16"/>
    <p:sldId id="263" r:id="rId17"/>
    <p:sldId id="292" r:id="rId18"/>
    <p:sldId id="296" r:id="rId19"/>
    <p:sldId id="280" r:id="rId20"/>
    <p:sldId id="281" r:id="rId21"/>
    <p:sldId id="282" r:id="rId22"/>
    <p:sldId id="283" r:id="rId23"/>
    <p:sldId id="284" r:id="rId24"/>
    <p:sldId id="286" r:id="rId25"/>
    <p:sldId id="287" r:id="rId26"/>
    <p:sldId id="285" r:id="rId27"/>
    <p:sldId id="307" r:id="rId28"/>
    <p:sldId id="314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59" autoAdjust="0"/>
    <p:restoredTop sz="88568" autoAdjust="0"/>
  </p:normalViewPr>
  <p:slideViewPr>
    <p:cSldViewPr>
      <p:cViewPr varScale="1">
        <p:scale>
          <a:sx n="74" d="100"/>
          <a:sy n="74" d="100"/>
        </p:scale>
        <p:origin x="1781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D50CEC-0096-4F2D-866D-F74CD90B7FD9}" type="doc">
      <dgm:prSet loTypeId="urn:microsoft.com/office/officeart/2005/8/layout/chevron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C3C813E-F683-444D-984F-3E6D553D2F66}">
      <dgm:prSet/>
      <dgm:spPr/>
      <dgm:t>
        <a:bodyPr/>
        <a:lstStyle/>
        <a:p>
          <a:pPr rtl="0"/>
          <a:endParaRPr lang="ru-RU" dirty="0"/>
        </a:p>
      </dgm:t>
    </dgm:pt>
    <dgm:pt modelId="{9ED477A6-FD95-47B8-BDE7-85F4305677F5}" type="parTrans" cxnId="{E89B3227-D8AB-4776-AFAD-504262FE761C}">
      <dgm:prSet/>
      <dgm:spPr/>
      <dgm:t>
        <a:bodyPr/>
        <a:lstStyle/>
        <a:p>
          <a:endParaRPr lang="ru-RU"/>
        </a:p>
      </dgm:t>
    </dgm:pt>
    <dgm:pt modelId="{7D09AAEA-D932-46C4-A679-252B52E2296C}" type="sibTrans" cxnId="{E89B3227-D8AB-4776-AFAD-504262FE761C}">
      <dgm:prSet/>
      <dgm:spPr/>
      <dgm:t>
        <a:bodyPr/>
        <a:lstStyle/>
        <a:p>
          <a:endParaRPr lang="ru-RU"/>
        </a:p>
      </dgm:t>
    </dgm:pt>
    <dgm:pt modelId="{090A94A8-D0A8-4463-98F0-49FA8EAA5C78}">
      <dgm:prSet/>
      <dgm:spPr/>
      <dgm:t>
        <a:bodyPr/>
        <a:lstStyle/>
        <a:p>
          <a:pPr rtl="0"/>
          <a:endParaRPr lang="ru-RU" dirty="0"/>
        </a:p>
      </dgm:t>
    </dgm:pt>
    <dgm:pt modelId="{B1846126-62CB-4081-88FA-6091797E0435}" type="parTrans" cxnId="{FF46F29B-7E37-4028-B709-4B9926AFFB0F}">
      <dgm:prSet/>
      <dgm:spPr/>
      <dgm:t>
        <a:bodyPr/>
        <a:lstStyle/>
        <a:p>
          <a:endParaRPr lang="ru-RU"/>
        </a:p>
      </dgm:t>
    </dgm:pt>
    <dgm:pt modelId="{C7EC64E5-0FAF-406C-BFC9-F2F883134AD3}" type="sibTrans" cxnId="{FF46F29B-7E37-4028-B709-4B9926AFFB0F}">
      <dgm:prSet/>
      <dgm:spPr/>
      <dgm:t>
        <a:bodyPr/>
        <a:lstStyle/>
        <a:p>
          <a:endParaRPr lang="ru-RU"/>
        </a:p>
      </dgm:t>
    </dgm:pt>
    <dgm:pt modelId="{E7E37DED-420A-48FD-9D98-92CB891DAD10}">
      <dgm:prSet/>
      <dgm:spPr/>
      <dgm:t>
        <a:bodyPr/>
        <a:lstStyle/>
        <a:p>
          <a:pPr rtl="0"/>
          <a:endParaRPr lang="ru-RU" dirty="0"/>
        </a:p>
      </dgm:t>
    </dgm:pt>
    <dgm:pt modelId="{A2DF317C-5C81-49E0-BA67-C93C181CD1BF}" type="parTrans" cxnId="{87116DEC-4810-4740-B19B-DB391AC49EC7}">
      <dgm:prSet/>
      <dgm:spPr/>
      <dgm:t>
        <a:bodyPr/>
        <a:lstStyle/>
        <a:p>
          <a:endParaRPr lang="ru-RU"/>
        </a:p>
      </dgm:t>
    </dgm:pt>
    <dgm:pt modelId="{0AF9B633-B85A-42D8-A373-10615CDA1A1B}" type="sibTrans" cxnId="{87116DEC-4810-4740-B19B-DB391AC49EC7}">
      <dgm:prSet/>
      <dgm:spPr/>
      <dgm:t>
        <a:bodyPr/>
        <a:lstStyle/>
        <a:p>
          <a:endParaRPr lang="ru-RU"/>
        </a:p>
      </dgm:t>
    </dgm:pt>
    <dgm:pt modelId="{3BA27402-5600-487E-9F16-F9B2AC02B317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/>
            <a:t>Мотивация детей к созданию игры.</a:t>
          </a:r>
          <a:endParaRPr lang="ru-RU" sz="2400" dirty="0"/>
        </a:p>
      </dgm:t>
    </dgm:pt>
    <dgm:pt modelId="{0B5C0FA5-0364-43C0-90B5-94D9C3EE293D}" type="parTrans" cxnId="{61DF8C33-C943-40A6-8A76-2DAEA4392085}">
      <dgm:prSet/>
      <dgm:spPr/>
      <dgm:t>
        <a:bodyPr/>
        <a:lstStyle/>
        <a:p>
          <a:endParaRPr lang="ru-RU"/>
        </a:p>
      </dgm:t>
    </dgm:pt>
    <dgm:pt modelId="{E6A98235-0078-4596-9FED-9A17348A05D7}" type="sibTrans" cxnId="{61DF8C33-C943-40A6-8A76-2DAEA4392085}">
      <dgm:prSet/>
      <dgm:spPr/>
      <dgm:t>
        <a:bodyPr/>
        <a:lstStyle/>
        <a:p>
          <a:endParaRPr lang="ru-RU"/>
        </a:p>
      </dgm:t>
    </dgm:pt>
    <dgm:pt modelId="{1AB0309E-1B1D-4EF9-9838-31C1B515B1D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/>
            <a:t>Совместное формулирование проблемы, введение детей в проблемную ситуацию (вживание в игровую (сюжетную) ситуацию). </a:t>
          </a:r>
          <a:endParaRPr lang="ru-RU" sz="2400" dirty="0"/>
        </a:p>
      </dgm:t>
    </dgm:pt>
    <dgm:pt modelId="{79C64F19-5A3E-4548-8EE6-F973EFDBB09C}" type="parTrans" cxnId="{10735C7D-7DE5-4320-BDF1-A34348068B2D}">
      <dgm:prSet/>
      <dgm:spPr/>
      <dgm:t>
        <a:bodyPr/>
        <a:lstStyle/>
        <a:p>
          <a:endParaRPr lang="ru-RU"/>
        </a:p>
      </dgm:t>
    </dgm:pt>
    <dgm:pt modelId="{FBD38715-E4C2-4F86-8ED2-4775AADFF6F7}" type="sibTrans" cxnId="{10735C7D-7DE5-4320-BDF1-A34348068B2D}">
      <dgm:prSet/>
      <dgm:spPr/>
      <dgm:t>
        <a:bodyPr/>
        <a:lstStyle/>
        <a:p>
          <a:endParaRPr lang="ru-RU"/>
        </a:p>
      </dgm:t>
    </dgm:pt>
    <dgm:pt modelId="{56C847E5-5051-4CD1-84A9-605B9885BA74}">
      <dgm:prSet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700" dirty="0"/>
        </a:p>
      </dgm:t>
    </dgm:pt>
    <dgm:pt modelId="{030D18C7-177A-41FC-ADF1-AA50787DD694}" type="parTrans" cxnId="{BFB91789-036B-4C90-8E92-2125C2591DFD}">
      <dgm:prSet/>
      <dgm:spPr/>
      <dgm:t>
        <a:bodyPr/>
        <a:lstStyle/>
        <a:p>
          <a:endParaRPr lang="ru-RU"/>
        </a:p>
      </dgm:t>
    </dgm:pt>
    <dgm:pt modelId="{E3A1BDD7-0EC2-4DB3-8554-AA937CE1CFAB}" type="sibTrans" cxnId="{BFB91789-036B-4C90-8E92-2125C2591DFD}">
      <dgm:prSet/>
      <dgm:spPr/>
      <dgm:t>
        <a:bodyPr/>
        <a:lstStyle/>
        <a:p>
          <a:endParaRPr lang="ru-RU"/>
        </a:p>
      </dgm:t>
    </dgm:pt>
    <dgm:pt modelId="{4180328C-B9FC-4F1C-933A-F242CD427EA4}">
      <dgm:prSet/>
      <dgm:spPr/>
      <dgm:t>
        <a:bodyPr/>
        <a:lstStyle/>
        <a:p>
          <a:pPr rtl="0"/>
          <a:endParaRPr lang="en-US" dirty="0"/>
        </a:p>
      </dgm:t>
    </dgm:pt>
    <dgm:pt modelId="{05E45E69-833A-47E0-B637-575103A5ABBC}" type="sibTrans" cxnId="{93B7CB96-6EB5-4C1C-B81D-FC1EE7F67946}">
      <dgm:prSet/>
      <dgm:spPr/>
      <dgm:t>
        <a:bodyPr/>
        <a:lstStyle/>
        <a:p>
          <a:endParaRPr lang="ru-RU"/>
        </a:p>
      </dgm:t>
    </dgm:pt>
    <dgm:pt modelId="{D63CBBF1-AC81-40D8-A49D-E1AE989B9B08}" type="parTrans" cxnId="{93B7CB96-6EB5-4C1C-B81D-FC1EE7F67946}">
      <dgm:prSet/>
      <dgm:spPr/>
      <dgm:t>
        <a:bodyPr/>
        <a:lstStyle/>
        <a:p>
          <a:endParaRPr lang="ru-RU"/>
        </a:p>
      </dgm:t>
    </dgm:pt>
    <dgm:pt modelId="{2DE4249D-2BBA-41FE-9584-40C95AFDAF32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ru-RU" sz="2400" b="1" u="none" dirty="0" smtClean="0"/>
            <a:t>1 этап. Ценностно-ориентированный.</a:t>
          </a:r>
          <a:endParaRPr lang="ru-RU" sz="2400" u="none" dirty="0"/>
        </a:p>
      </dgm:t>
    </dgm:pt>
    <dgm:pt modelId="{20DC76B1-EA7D-4F8C-8216-3DF407947727}" type="sibTrans" cxnId="{AF0A54EE-AF74-48B1-A999-944E4E8ACCF6}">
      <dgm:prSet/>
      <dgm:spPr/>
      <dgm:t>
        <a:bodyPr/>
        <a:lstStyle/>
        <a:p>
          <a:endParaRPr lang="ru-RU"/>
        </a:p>
      </dgm:t>
    </dgm:pt>
    <dgm:pt modelId="{85D68A47-4D76-4C59-8D89-F2BBD9A2BF18}" type="parTrans" cxnId="{AF0A54EE-AF74-48B1-A999-944E4E8ACCF6}">
      <dgm:prSet/>
      <dgm:spPr/>
      <dgm:t>
        <a:bodyPr/>
        <a:lstStyle/>
        <a:p>
          <a:endParaRPr lang="ru-RU"/>
        </a:p>
      </dgm:t>
    </dgm:pt>
    <dgm:pt modelId="{385CD52E-4451-4F93-8731-888790A7F733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2400" dirty="0"/>
        </a:p>
      </dgm:t>
    </dgm:pt>
    <dgm:pt modelId="{8BF67921-DE55-4B41-AC8B-2E4464151A0E}" type="parTrans" cxnId="{91574082-36A1-449C-AA4B-8CE99AEB4916}">
      <dgm:prSet/>
      <dgm:spPr/>
      <dgm:t>
        <a:bodyPr/>
        <a:lstStyle/>
        <a:p>
          <a:endParaRPr lang="ru-RU"/>
        </a:p>
      </dgm:t>
    </dgm:pt>
    <dgm:pt modelId="{6F25841C-9208-4044-A6D3-524ACAA543CC}" type="sibTrans" cxnId="{91574082-36A1-449C-AA4B-8CE99AEB4916}">
      <dgm:prSet/>
      <dgm:spPr/>
      <dgm:t>
        <a:bodyPr/>
        <a:lstStyle/>
        <a:p>
          <a:endParaRPr lang="ru-RU"/>
        </a:p>
      </dgm:t>
    </dgm:pt>
    <dgm:pt modelId="{20D7D663-F109-440B-BA63-24EE77B9AA5D}" type="pres">
      <dgm:prSet presAssocID="{B4D50CEC-0096-4F2D-866D-F74CD90B7F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CD1E2C-1D22-4BB2-9226-D66F70A4ED79}" type="pres">
      <dgm:prSet presAssocID="{4180328C-B9FC-4F1C-933A-F242CD427EA4}" presName="composite" presStyleCnt="0"/>
      <dgm:spPr/>
      <dgm:t>
        <a:bodyPr/>
        <a:lstStyle/>
        <a:p>
          <a:endParaRPr lang="ru-RU"/>
        </a:p>
      </dgm:t>
    </dgm:pt>
    <dgm:pt modelId="{0AB13A15-1B1D-4533-AA2E-AA82AE83D118}" type="pres">
      <dgm:prSet presAssocID="{4180328C-B9FC-4F1C-933A-F242CD427EA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008A5-F901-4BBF-B112-D0E4F253B6C5}" type="pres">
      <dgm:prSet presAssocID="{4180328C-B9FC-4F1C-933A-F242CD427EA4}" presName="descendantText" presStyleLbl="alignAcc1" presStyleIdx="0" presStyleCnt="4" custLinFactNeighborX="-224" custLinFactNeighborY="161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D947A-5129-4992-8584-5E37B49F04AB}" type="pres">
      <dgm:prSet presAssocID="{05E45E69-833A-47E0-B637-575103A5ABBC}" presName="sp" presStyleCnt="0"/>
      <dgm:spPr/>
      <dgm:t>
        <a:bodyPr/>
        <a:lstStyle/>
        <a:p>
          <a:endParaRPr lang="ru-RU"/>
        </a:p>
      </dgm:t>
    </dgm:pt>
    <dgm:pt modelId="{85B0D2DF-5D92-496F-AA25-7F02A95DBAF7}" type="pres">
      <dgm:prSet presAssocID="{3C3C813E-F683-444D-984F-3E6D553D2F66}" presName="composite" presStyleCnt="0"/>
      <dgm:spPr/>
      <dgm:t>
        <a:bodyPr/>
        <a:lstStyle/>
        <a:p>
          <a:endParaRPr lang="ru-RU"/>
        </a:p>
      </dgm:t>
    </dgm:pt>
    <dgm:pt modelId="{4164E128-B086-4368-804A-CBE005E94CC5}" type="pres">
      <dgm:prSet presAssocID="{3C3C813E-F683-444D-984F-3E6D553D2F6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AAE16-E5D0-4117-A4EB-9E7ECB899F89}" type="pres">
      <dgm:prSet presAssocID="{3C3C813E-F683-444D-984F-3E6D553D2F66}" presName="descendantText" presStyleLbl="alignAcc1" presStyleIdx="1" presStyleCnt="4" custLinFactY="100000" custLinFactNeighborX="-40" custLinFactNeighborY="14024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56F72-736D-4F57-981B-F251EDE76F18}" type="pres">
      <dgm:prSet presAssocID="{7D09AAEA-D932-46C4-A679-252B52E2296C}" presName="sp" presStyleCnt="0"/>
      <dgm:spPr/>
      <dgm:t>
        <a:bodyPr/>
        <a:lstStyle/>
        <a:p>
          <a:endParaRPr lang="ru-RU"/>
        </a:p>
      </dgm:t>
    </dgm:pt>
    <dgm:pt modelId="{E00F082A-625A-4553-AB5E-D2078C45F56B}" type="pres">
      <dgm:prSet presAssocID="{090A94A8-D0A8-4463-98F0-49FA8EAA5C78}" presName="composite" presStyleCnt="0"/>
      <dgm:spPr/>
      <dgm:t>
        <a:bodyPr/>
        <a:lstStyle/>
        <a:p>
          <a:endParaRPr lang="ru-RU"/>
        </a:p>
      </dgm:t>
    </dgm:pt>
    <dgm:pt modelId="{4FAEB969-664D-4CAA-AB75-882A299178B1}" type="pres">
      <dgm:prSet presAssocID="{090A94A8-D0A8-4463-98F0-49FA8EAA5C7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D1A98-5B66-4EF8-AEED-CBF8D1C0C4EC}" type="pres">
      <dgm:prSet presAssocID="{090A94A8-D0A8-4463-98F0-49FA8EAA5C78}" presName="descendantText" presStyleLbl="alignAcc1" presStyleIdx="2" presStyleCnt="4" custScaleY="202575" custLinFactY="-36436" custLinFactNeighborX="300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94E16-7303-4688-9588-E644FCFE3E09}" type="pres">
      <dgm:prSet presAssocID="{C7EC64E5-0FAF-406C-BFC9-F2F883134AD3}" presName="sp" presStyleCnt="0"/>
      <dgm:spPr/>
      <dgm:t>
        <a:bodyPr/>
        <a:lstStyle/>
        <a:p>
          <a:endParaRPr lang="ru-RU"/>
        </a:p>
      </dgm:t>
    </dgm:pt>
    <dgm:pt modelId="{F2F4AB37-4AD7-40AA-AB30-545D8AFE1984}" type="pres">
      <dgm:prSet presAssocID="{E7E37DED-420A-48FD-9D98-92CB891DAD10}" presName="composite" presStyleCnt="0"/>
      <dgm:spPr/>
      <dgm:t>
        <a:bodyPr/>
        <a:lstStyle/>
        <a:p>
          <a:endParaRPr lang="ru-RU"/>
        </a:p>
      </dgm:t>
    </dgm:pt>
    <dgm:pt modelId="{DB443569-EB91-4839-A96F-1403BAC22832}" type="pres">
      <dgm:prSet presAssocID="{E7E37DED-420A-48FD-9D98-92CB891DAD10}" presName="parentText" presStyleLbl="alignNode1" presStyleIdx="3" presStyleCnt="4" custLinFactNeighborX="0" custLinFactNeighborY="-862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29B7C-3913-4569-91C5-25806CF8804E}" type="pres">
      <dgm:prSet presAssocID="{E7E37DED-420A-48FD-9D98-92CB891DAD10}" presName="descendantText" presStyleLbl="alignAcc1" presStyleIdx="3" presStyleCnt="4" custFlipVert="1" custScaleX="760" custLinFactY="-100000" custLinFactNeighborX="-22371" custLinFactNeighborY="-192960">
        <dgm:presLayoutVars>
          <dgm:bulletEnabled val="1"/>
        </dgm:presLayoutVars>
      </dgm:prSet>
      <dgm:spPr>
        <a:noFill/>
      </dgm:spPr>
      <dgm:t>
        <a:bodyPr/>
        <a:lstStyle/>
        <a:p>
          <a:endParaRPr lang="ru-RU"/>
        </a:p>
      </dgm:t>
    </dgm:pt>
  </dgm:ptLst>
  <dgm:cxnLst>
    <dgm:cxn modelId="{AF0A54EE-AF74-48B1-A999-944E4E8ACCF6}" srcId="{4180328C-B9FC-4F1C-933A-F242CD427EA4}" destId="{2DE4249D-2BBA-41FE-9584-40C95AFDAF32}" srcOrd="0" destOrd="0" parTransId="{85D68A47-4D76-4C59-8D89-F2BBD9A2BF18}" sibTransId="{20DC76B1-EA7D-4F8C-8216-3DF407947727}"/>
    <dgm:cxn modelId="{F7B5020A-0937-441D-9204-790B22C82015}" type="presOf" srcId="{2DE4249D-2BBA-41FE-9584-40C95AFDAF32}" destId="{63E008A5-F901-4BBF-B112-D0E4F253B6C5}" srcOrd="0" destOrd="0" presId="urn:microsoft.com/office/officeart/2005/8/layout/chevron2"/>
    <dgm:cxn modelId="{18A30B52-7021-49AE-994E-2C8644A19042}" type="presOf" srcId="{3BA27402-5600-487E-9F16-F9B2AC02B317}" destId="{D05AAE16-E5D0-4117-A4EB-9E7ECB899F89}" srcOrd="0" destOrd="0" presId="urn:microsoft.com/office/officeart/2005/8/layout/chevron2"/>
    <dgm:cxn modelId="{3ABBADC5-C322-4991-9551-61CF79FA6A2A}" type="presOf" srcId="{1AB0309E-1B1D-4EF9-9838-31C1B515B1D1}" destId="{8BFD1A98-5B66-4EF8-AEED-CBF8D1C0C4EC}" srcOrd="0" destOrd="1" presId="urn:microsoft.com/office/officeart/2005/8/layout/chevron2"/>
    <dgm:cxn modelId="{91574082-36A1-449C-AA4B-8CE99AEB4916}" srcId="{090A94A8-D0A8-4463-98F0-49FA8EAA5C78}" destId="{385CD52E-4451-4F93-8731-888790A7F733}" srcOrd="0" destOrd="0" parTransId="{8BF67921-DE55-4B41-AC8B-2E4464151A0E}" sibTransId="{6F25841C-9208-4044-A6D3-524ACAA543CC}"/>
    <dgm:cxn modelId="{9623A03C-CC4A-41D3-9A90-3CC0F7742981}" type="presOf" srcId="{3C3C813E-F683-444D-984F-3E6D553D2F66}" destId="{4164E128-B086-4368-804A-CBE005E94CC5}" srcOrd="0" destOrd="0" presId="urn:microsoft.com/office/officeart/2005/8/layout/chevron2"/>
    <dgm:cxn modelId="{10735C7D-7DE5-4320-BDF1-A34348068B2D}" srcId="{090A94A8-D0A8-4463-98F0-49FA8EAA5C78}" destId="{1AB0309E-1B1D-4EF9-9838-31C1B515B1D1}" srcOrd="1" destOrd="0" parTransId="{79C64F19-5A3E-4548-8EE6-F973EFDBB09C}" sibTransId="{FBD38715-E4C2-4F86-8ED2-4775AADFF6F7}"/>
    <dgm:cxn modelId="{503E905E-930B-47A4-9F9F-0F6BAB7E10EB}" type="presOf" srcId="{56C847E5-5051-4CD1-84A9-605B9885BA74}" destId="{8BFD1A98-5B66-4EF8-AEED-CBF8D1C0C4EC}" srcOrd="0" destOrd="2" presId="urn:microsoft.com/office/officeart/2005/8/layout/chevron2"/>
    <dgm:cxn modelId="{61DF8C33-C943-40A6-8A76-2DAEA4392085}" srcId="{3C3C813E-F683-444D-984F-3E6D553D2F66}" destId="{3BA27402-5600-487E-9F16-F9B2AC02B317}" srcOrd="0" destOrd="0" parTransId="{0B5C0FA5-0364-43C0-90B5-94D9C3EE293D}" sibTransId="{E6A98235-0078-4596-9FED-9A17348A05D7}"/>
    <dgm:cxn modelId="{FF46F29B-7E37-4028-B709-4B9926AFFB0F}" srcId="{B4D50CEC-0096-4F2D-866D-F74CD90B7FD9}" destId="{090A94A8-D0A8-4463-98F0-49FA8EAA5C78}" srcOrd="2" destOrd="0" parTransId="{B1846126-62CB-4081-88FA-6091797E0435}" sibTransId="{C7EC64E5-0FAF-406C-BFC9-F2F883134AD3}"/>
    <dgm:cxn modelId="{062458BC-4FB0-4940-A30D-B65E59C60267}" type="presOf" srcId="{B4D50CEC-0096-4F2D-866D-F74CD90B7FD9}" destId="{20D7D663-F109-440B-BA63-24EE77B9AA5D}" srcOrd="0" destOrd="0" presId="urn:microsoft.com/office/officeart/2005/8/layout/chevron2"/>
    <dgm:cxn modelId="{030F63E6-9C9E-4880-B397-612530DEA1C6}" type="presOf" srcId="{E7E37DED-420A-48FD-9D98-92CB891DAD10}" destId="{DB443569-EB91-4839-A96F-1403BAC22832}" srcOrd="0" destOrd="0" presId="urn:microsoft.com/office/officeart/2005/8/layout/chevron2"/>
    <dgm:cxn modelId="{994AB13C-DE72-49C7-A95F-83B6F9FC1A6F}" type="presOf" srcId="{090A94A8-D0A8-4463-98F0-49FA8EAA5C78}" destId="{4FAEB969-664D-4CAA-AB75-882A299178B1}" srcOrd="0" destOrd="0" presId="urn:microsoft.com/office/officeart/2005/8/layout/chevron2"/>
    <dgm:cxn modelId="{93B7CB96-6EB5-4C1C-B81D-FC1EE7F67946}" srcId="{B4D50CEC-0096-4F2D-866D-F74CD90B7FD9}" destId="{4180328C-B9FC-4F1C-933A-F242CD427EA4}" srcOrd="0" destOrd="0" parTransId="{D63CBBF1-AC81-40D8-A49D-E1AE989B9B08}" sibTransId="{05E45E69-833A-47E0-B637-575103A5ABBC}"/>
    <dgm:cxn modelId="{1114B10E-7E8E-4633-9D45-F803871574EF}" type="presOf" srcId="{385CD52E-4451-4F93-8731-888790A7F733}" destId="{8BFD1A98-5B66-4EF8-AEED-CBF8D1C0C4EC}" srcOrd="0" destOrd="0" presId="urn:microsoft.com/office/officeart/2005/8/layout/chevron2"/>
    <dgm:cxn modelId="{BFB91789-036B-4C90-8E92-2125C2591DFD}" srcId="{090A94A8-D0A8-4463-98F0-49FA8EAA5C78}" destId="{56C847E5-5051-4CD1-84A9-605B9885BA74}" srcOrd="2" destOrd="0" parTransId="{030D18C7-177A-41FC-ADF1-AA50787DD694}" sibTransId="{E3A1BDD7-0EC2-4DB3-8554-AA937CE1CFAB}"/>
    <dgm:cxn modelId="{E89B3227-D8AB-4776-AFAD-504262FE761C}" srcId="{B4D50CEC-0096-4F2D-866D-F74CD90B7FD9}" destId="{3C3C813E-F683-444D-984F-3E6D553D2F66}" srcOrd="1" destOrd="0" parTransId="{9ED477A6-FD95-47B8-BDE7-85F4305677F5}" sibTransId="{7D09AAEA-D932-46C4-A679-252B52E2296C}"/>
    <dgm:cxn modelId="{87116DEC-4810-4740-B19B-DB391AC49EC7}" srcId="{B4D50CEC-0096-4F2D-866D-F74CD90B7FD9}" destId="{E7E37DED-420A-48FD-9D98-92CB891DAD10}" srcOrd="3" destOrd="0" parTransId="{A2DF317C-5C81-49E0-BA67-C93C181CD1BF}" sibTransId="{0AF9B633-B85A-42D8-A373-10615CDA1A1B}"/>
    <dgm:cxn modelId="{13F8EB0E-8D76-4E81-8B77-342F4506D657}" type="presOf" srcId="{4180328C-B9FC-4F1C-933A-F242CD427EA4}" destId="{0AB13A15-1B1D-4533-AA2E-AA82AE83D118}" srcOrd="0" destOrd="0" presId="urn:microsoft.com/office/officeart/2005/8/layout/chevron2"/>
    <dgm:cxn modelId="{5826E9EA-231E-466D-8967-1A61B10CF8C3}" type="presParOf" srcId="{20D7D663-F109-440B-BA63-24EE77B9AA5D}" destId="{B8CD1E2C-1D22-4BB2-9226-D66F70A4ED79}" srcOrd="0" destOrd="0" presId="urn:microsoft.com/office/officeart/2005/8/layout/chevron2"/>
    <dgm:cxn modelId="{EB57FF2C-17A5-420D-B705-F15AFB409EF8}" type="presParOf" srcId="{B8CD1E2C-1D22-4BB2-9226-D66F70A4ED79}" destId="{0AB13A15-1B1D-4533-AA2E-AA82AE83D118}" srcOrd="0" destOrd="0" presId="urn:microsoft.com/office/officeart/2005/8/layout/chevron2"/>
    <dgm:cxn modelId="{3441C5BE-90BF-43B6-B0A0-0233F7B999A1}" type="presParOf" srcId="{B8CD1E2C-1D22-4BB2-9226-D66F70A4ED79}" destId="{63E008A5-F901-4BBF-B112-D0E4F253B6C5}" srcOrd="1" destOrd="0" presId="urn:microsoft.com/office/officeart/2005/8/layout/chevron2"/>
    <dgm:cxn modelId="{EAC1FDAE-3C40-4038-931F-E9631E6D903A}" type="presParOf" srcId="{20D7D663-F109-440B-BA63-24EE77B9AA5D}" destId="{B66D947A-5129-4992-8584-5E37B49F04AB}" srcOrd="1" destOrd="0" presId="urn:microsoft.com/office/officeart/2005/8/layout/chevron2"/>
    <dgm:cxn modelId="{4412FEA2-13C9-4701-8FC5-60944C7F9F11}" type="presParOf" srcId="{20D7D663-F109-440B-BA63-24EE77B9AA5D}" destId="{85B0D2DF-5D92-496F-AA25-7F02A95DBAF7}" srcOrd="2" destOrd="0" presId="urn:microsoft.com/office/officeart/2005/8/layout/chevron2"/>
    <dgm:cxn modelId="{3AD3FEFD-21F3-417B-978A-7D5FBEB4968A}" type="presParOf" srcId="{85B0D2DF-5D92-496F-AA25-7F02A95DBAF7}" destId="{4164E128-B086-4368-804A-CBE005E94CC5}" srcOrd="0" destOrd="0" presId="urn:microsoft.com/office/officeart/2005/8/layout/chevron2"/>
    <dgm:cxn modelId="{19C08CCF-34C0-4851-BE10-51DFB48C037B}" type="presParOf" srcId="{85B0D2DF-5D92-496F-AA25-7F02A95DBAF7}" destId="{D05AAE16-E5D0-4117-A4EB-9E7ECB899F89}" srcOrd="1" destOrd="0" presId="urn:microsoft.com/office/officeart/2005/8/layout/chevron2"/>
    <dgm:cxn modelId="{E1B12367-A915-4BB4-9B33-156A2AD87BCC}" type="presParOf" srcId="{20D7D663-F109-440B-BA63-24EE77B9AA5D}" destId="{0F556F72-736D-4F57-981B-F251EDE76F18}" srcOrd="3" destOrd="0" presId="urn:microsoft.com/office/officeart/2005/8/layout/chevron2"/>
    <dgm:cxn modelId="{CB65529B-3E0B-4509-93AE-DA5C8EB84516}" type="presParOf" srcId="{20D7D663-F109-440B-BA63-24EE77B9AA5D}" destId="{E00F082A-625A-4553-AB5E-D2078C45F56B}" srcOrd="4" destOrd="0" presId="urn:microsoft.com/office/officeart/2005/8/layout/chevron2"/>
    <dgm:cxn modelId="{F1A9B392-0257-4FC8-83A3-A752E63B796C}" type="presParOf" srcId="{E00F082A-625A-4553-AB5E-D2078C45F56B}" destId="{4FAEB969-664D-4CAA-AB75-882A299178B1}" srcOrd="0" destOrd="0" presId="urn:microsoft.com/office/officeart/2005/8/layout/chevron2"/>
    <dgm:cxn modelId="{10E72B78-9E87-4E11-A8C5-84529200ED2A}" type="presParOf" srcId="{E00F082A-625A-4553-AB5E-D2078C45F56B}" destId="{8BFD1A98-5B66-4EF8-AEED-CBF8D1C0C4EC}" srcOrd="1" destOrd="0" presId="urn:microsoft.com/office/officeart/2005/8/layout/chevron2"/>
    <dgm:cxn modelId="{6D0B6463-140D-4E8D-A758-1B2EA8D8FB74}" type="presParOf" srcId="{20D7D663-F109-440B-BA63-24EE77B9AA5D}" destId="{2EA94E16-7303-4688-9588-E644FCFE3E09}" srcOrd="5" destOrd="0" presId="urn:microsoft.com/office/officeart/2005/8/layout/chevron2"/>
    <dgm:cxn modelId="{C14BDAD3-D487-4020-98F2-25EFCB9D85B7}" type="presParOf" srcId="{20D7D663-F109-440B-BA63-24EE77B9AA5D}" destId="{F2F4AB37-4AD7-40AA-AB30-545D8AFE1984}" srcOrd="6" destOrd="0" presId="urn:microsoft.com/office/officeart/2005/8/layout/chevron2"/>
    <dgm:cxn modelId="{C507EC92-5265-4208-B769-EEA3E14BF966}" type="presParOf" srcId="{F2F4AB37-4AD7-40AA-AB30-545D8AFE1984}" destId="{DB443569-EB91-4839-A96F-1403BAC22832}" srcOrd="0" destOrd="0" presId="urn:microsoft.com/office/officeart/2005/8/layout/chevron2"/>
    <dgm:cxn modelId="{F172C64B-F8CA-472F-BFC7-8F7FF8C0A05F}" type="presParOf" srcId="{F2F4AB37-4AD7-40AA-AB30-545D8AFE1984}" destId="{59A29B7C-3913-4569-91C5-25806CF8804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4D50CEC-0096-4F2D-866D-F74CD90B7FD9}" type="doc">
      <dgm:prSet loTypeId="urn:microsoft.com/office/officeart/2005/8/layout/chevron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C3C813E-F683-444D-984F-3E6D553D2F66}">
      <dgm:prSet/>
      <dgm:spPr/>
      <dgm:t>
        <a:bodyPr/>
        <a:lstStyle/>
        <a:p>
          <a:pPr rtl="0"/>
          <a:endParaRPr lang="ru-RU" dirty="0"/>
        </a:p>
      </dgm:t>
    </dgm:pt>
    <dgm:pt modelId="{9ED477A6-FD95-47B8-BDE7-85F4305677F5}" type="parTrans" cxnId="{E89B3227-D8AB-4776-AFAD-504262FE761C}">
      <dgm:prSet/>
      <dgm:spPr/>
      <dgm:t>
        <a:bodyPr/>
        <a:lstStyle/>
        <a:p>
          <a:endParaRPr lang="ru-RU"/>
        </a:p>
      </dgm:t>
    </dgm:pt>
    <dgm:pt modelId="{7D09AAEA-D932-46C4-A679-252B52E2296C}" type="sibTrans" cxnId="{E89B3227-D8AB-4776-AFAD-504262FE761C}">
      <dgm:prSet/>
      <dgm:spPr/>
      <dgm:t>
        <a:bodyPr/>
        <a:lstStyle/>
        <a:p>
          <a:endParaRPr lang="ru-RU"/>
        </a:p>
      </dgm:t>
    </dgm:pt>
    <dgm:pt modelId="{090A94A8-D0A8-4463-98F0-49FA8EAA5C78}">
      <dgm:prSet/>
      <dgm:spPr/>
      <dgm:t>
        <a:bodyPr/>
        <a:lstStyle/>
        <a:p>
          <a:pPr rtl="0"/>
          <a:endParaRPr lang="ru-RU" dirty="0"/>
        </a:p>
      </dgm:t>
    </dgm:pt>
    <dgm:pt modelId="{B1846126-62CB-4081-88FA-6091797E0435}" type="parTrans" cxnId="{FF46F29B-7E37-4028-B709-4B9926AFFB0F}">
      <dgm:prSet/>
      <dgm:spPr/>
      <dgm:t>
        <a:bodyPr/>
        <a:lstStyle/>
        <a:p>
          <a:endParaRPr lang="ru-RU"/>
        </a:p>
      </dgm:t>
    </dgm:pt>
    <dgm:pt modelId="{C7EC64E5-0FAF-406C-BFC9-F2F883134AD3}" type="sibTrans" cxnId="{FF46F29B-7E37-4028-B709-4B9926AFFB0F}">
      <dgm:prSet/>
      <dgm:spPr/>
      <dgm:t>
        <a:bodyPr/>
        <a:lstStyle/>
        <a:p>
          <a:endParaRPr lang="ru-RU"/>
        </a:p>
      </dgm:t>
    </dgm:pt>
    <dgm:pt modelId="{E7E37DED-420A-48FD-9D98-92CB891DAD10}">
      <dgm:prSet/>
      <dgm:spPr/>
      <dgm:t>
        <a:bodyPr/>
        <a:lstStyle/>
        <a:p>
          <a:pPr rtl="0"/>
          <a:endParaRPr lang="ru-RU" dirty="0"/>
        </a:p>
      </dgm:t>
    </dgm:pt>
    <dgm:pt modelId="{A2DF317C-5C81-49E0-BA67-C93C181CD1BF}" type="parTrans" cxnId="{87116DEC-4810-4740-B19B-DB391AC49EC7}">
      <dgm:prSet/>
      <dgm:spPr/>
      <dgm:t>
        <a:bodyPr/>
        <a:lstStyle/>
        <a:p>
          <a:endParaRPr lang="ru-RU"/>
        </a:p>
      </dgm:t>
    </dgm:pt>
    <dgm:pt modelId="{0AF9B633-B85A-42D8-A373-10615CDA1A1B}" type="sibTrans" cxnId="{87116DEC-4810-4740-B19B-DB391AC49EC7}">
      <dgm:prSet/>
      <dgm:spPr/>
      <dgm:t>
        <a:bodyPr/>
        <a:lstStyle/>
        <a:p>
          <a:endParaRPr lang="ru-RU"/>
        </a:p>
      </dgm:t>
    </dgm:pt>
    <dgm:pt modelId="{76CF0AC4-C591-489C-913E-2AA22A73A730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1800" dirty="0" smtClean="0"/>
        </a:p>
        <a:p>
          <a:pPr marL="0" marR="0" indent="0" defTabSz="6223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ru-RU" sz="1800" dirty="0" smtClean="0"/>
            <a:t>Координация  индивидуальной и коллективной деятельности детей, «консультирование» по возникающим вопросам, стимулирование (активизация) деятельности.</a:t>
          </a:r>
        </a:p>
        <a:p>
          <a:pPr marL="114300" indent="0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dirty="0"/>
        </a:p>
      </dgm:t>
    </dgm:pt>
    <dgm:pt modelId="{AC31D70F-771D-49E3-898F-AB7705B9AF56}" type="parTrans" cxnId="{8DB75041-D5E9-4475-89AB-EA9A168D8CDA}">
      <dgm:prSet/>
      <dgm:spPr/>
      <dgm:t>
        <a:bodyPr/>
        <a:lstStyle/>
        <a:p>
          <a:endParaRPr lang="ru-RU"/>
        </a:p>
      </dgm:t>
    </dgm:pt>
    <dgm:pt modelId="{EF9019E4-6764-48EA-995B-02766659C276}" type="sibTrans" cxnId="{8DB75041-D5E9-4475-89AB-EA9A168D8CDA}">
      <dgm:prSet/>
      <dgm:spPr/>
      <dgm:t>
        <a:bodyPr/>
        <a:lstStyle/>
        <a:p>
          <a:endParaRPr lang="ru-RU"/>
        </a:p>
      </dgm:t>
    </dgm:pt>
    <dgm:pt modelId="{4180328C-B9FC-4F1C-933A-F242CD427EA4}">
      <dgm:prSet/>
      <dgm:spPr/>
      <dgm:t>
        <a:bodyPr/>
        <a:lstStyle/>
        <a:p>
          <a:pPr rtl="0"/>
          <a:endParaRPr lang="en-US" dirty="0"/>
        </a:p>
      </dgm:t>
    </dgm:pt>
    <dgm:pt modelId="{05E45E69-833A-47E0-B637-575103A5ABBC}" type="sibTrans" cxnId="{93B7CB96-6EB5-4C1C-B81D-FC1EE7F67946}">
      <dgm:prSet/>
      <dgm:spPr/>
      <dgm:t>
        <a:bodyPr/>
        <a:lstStyle/>
        <a:p>
          <a:endParaRPr lang="ru-RU"/>
        </a:p>
      </dgm:t>
    </dgm:pt>
    <dgm:pt modelId="{D63CBBF1-AC81-40D8-A49D-E1AE989B9B08}" type="parTrans" cxnId="{93B7CB96-6EB5-4C1C-B81D-FC1EE7F67946}">
      <dgm:prSet/>
      <dgm:spPr/>
      <dgm:t>
        <a:bodyPr/>
        <a:lstStyle/>
        <a:p>
          <a:endParaRPr lang="ru-RU"/>
        </a:p>
      </dgm:t>
    </dgm:pt>
    <dgm:pt modelId="{2DE4249D-2BBA-41FE-9584-40C95AFDAF32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en-US" sz="2400" b="1" u="none" dirty="0" smtClean="0"/>
            <a:t>2</a:t>
          </a:r>
          <a:r>
            <a:rPr lang="ru-RU" sz="2400" b="1" u="none" dirty="0" smtClean="0"/>
            <a:t> этап. Практический.</a:t>
          </a:r>
          <a:endParaRPr lang="ru-RU" sz="2400" u="none" dirty="0"/>
        </a:p>
      </dgm:t>
    </dgm:pt>
    <dgm:pt modelId="{20DC76B1-EA7D-4F8C-8216-3DF407947727}" type="sibTrans" cxnId="{AF0A54EE-AF74-48B1-A999-944E4E8ACCF6}">
      <dgm:prSet/>
      <dgm:spPr/>
      <dgm:t>
        <a:bodyPr/>
        <a:lstStyle/>
        <a:p>
          <a:endParaRPr lang="ru-RU"/>
        </a:p>
      </dgm:t>
    </dgm:pt>
    <dgm:pt modelId="{85D68A47-4D76-4C59-8D89-F2BBD9A2BF18}" type="parTrans" cxnId="{AF0A54EE-AF74-48B1-A999-944E4E8ACCF6}">
      <dgm:prSet/>
      <dgm:spPr/>
      <dgm:t>
        <a:bodyPr/>
        <a:lstStyle/>
        <a:p>
          <a:endParaRPr lang="ru-RU"/>
        </a:p>
      </dgm:t>
    </dgm:pt>
    <dgm:pt modelId="{9D30B2CA-F9EC-4037-BA16-95430A7BB722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marL="0" indent="0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sz="1800" dirty="0" smtClean="0"/>
            <a:t>Выбор и определение необходимых материалов для изготовления игры (наглядно-иллюстративных, изобразительных, художественной литературы), источников информации.</a:t>
          </a:r>
          <a:endParaRPr lang="ru-RU" sz="1800" dirty="0"/>
        </a:p>
      </dgm:t>
    </dgm:pt>
    <dgm:pt modelId="{F3495B2D-96E0-457C-8D96-7F4F235F281F}" type="parTrans" cxnId="{6C940031-2F92-4A82-A870-EC986DC750B6}">
      <dgm:prSet/>
      <dgm:spPr/>
      <dgm:t>
        <a:bodyPr/>
        <a:lstStyle/>
        <a:p>
          <a:endParaRPr lang="ru-RU"/>
        </a:p>
      </dgm:t>
    </dgm:pt>
    <dgm:pt modelId="{8D86D99E-A8C4-4164-B988-C422C8BEEFB8}" type="sibTrans" cxnId="{6C940031-2F92-4A82-A870-EC986DC750B6}">
      <dgm:prSet/>
      <dgm:spPr/>
      <dgm:t>
        <a:bodyPr/>
        <a:lstStyle/>
        <a:p>
          <a:endParaRPr lang="ru-RU"/>
        </a:p>
      </dgm:t>
    </dgm:pt>
    <dgm:pt modelId="{9517F00C-D268-463E-AF70-B583DCE211D7}">
      <dgm:prSet/>
      <dgm:spPr/>
      <dgm:t>
        <a:bodyPr/>
        <a:lstStyle/>
        <a:p>
          <a:pPr rtl="0"/>
          <a:endParaRPr lang="en-US" dirty="0"/>
        </a:p>
      </dgm:t>
    </dgm:pt>
    <dgm:pt modelId="{878972FB-0B7B-47D5-9301-7E858BB684C2}" type="parTrans" cxnId="{4EF554D7-94FF-40E2-9E54-DF90202F696B}">
      <dgm:prSet/>
      <dgm:spPr/>
      <dgm:t>
        <a:bodyPr/>
        <a:lstStyle/>
        <a:p>
          <a:endParaRPr lang="ru-RU"/>
        </a:p>
      </dgm:t>
    </dgm:pt>
    <dgm:pt modelId="{C60BDD67-7E92-4632-BB54-9AAD30BA82E8}" type="sibTrans" cxnId="{4EF554D7-94FF-40E2-9E54-DF90202F696B}">
      <dgm:prSet/>
      <dgm:spPr/>
      <dgm:t>
        <a:bodyPr/>
        <a:lstStyle/>
        <a:p>
          <a:endParaRPr lang="ru-RU"/>
        </a:p>
      </dgm:t>
    </dgm:pt>
    <dgm:pt modelId="{20D7D663-F109-440B-BA63-24EE77B9AA5D}" type="pres">
      <dgm:prSet presAssocID="{B4D50CEC-0096-4F2D-866D-F74CD90B7F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CD1E2C-1D22-4BB2-9226-D66F70A4ED79}" type="pres">
      <dgm:prSet presAssocID="{4180328C-B9FC-4F1C-933A-F242CD427EA4}" presName="composite" presStyleCnt="0"/>
      <dgm:spPr/>
    </dgm:pt>
    <dgm:pt modelId="{0AB13A15-1B1D-4533-AA2E-AA82AE83D118}" type="pres">
      <dgm:prSet presAssocID="{4180328C-B9FC-4F1C-933A-F242CD427EA4}" presName="parentText" presStyleLbl="alignNode1" presStyleIdx="0" presStyleCnt="5" custLinFactNeighborX="0" custLinFactNeighborY="-817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008A5-F901-4BBF-B112-D0E4F253B6C5}" type="pres">
      <dgm:prSet presAssocID="{4180328C-B9FC-4F1C-933A-F242CD427EA4}" presName="descendantText" presStyleLbl="alignAcc1" presStyleIdx="0" presStyleCnt="5" custScaleY="78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D947A-5129-4992-8584-5E37B49F04AB}" type="pres">
      <dgm:prSet presAssocID="{05E45E69-833A-47E0-B637-575103A5ABBC}" presName="sp" presStyleCnt="0"/>
      <dgm:spPr/>
    </dgm:pt>
    <dgm:pt modelId="{85B0D2DF-5D92-496F-AA25-7F02A95DBAF7}" type="pres">
      <dgm:prSet presAssocID="{3C3C813E-F683-444D-984F-3E6D553D2F66}" presName="composite" presStyleCnt="0"/>
      <dgm:spPr/>
    </dgm:pt>
    <dgm:pt modelId="{4164E128-B086-4368-804A-CBE005E94CC5}" type="pres">
      <dgm:prSet presAssocID="{3C3C813E-F683-444D-984F-3E6D553D2F66}" presName="parentText" presStyleLbl="alignNode1" presStyleIdx="1" presStyleCnt="5" custLinFactNeighborY="-940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AAE16-E5D0-4117-A4EB-9E7ECB899F89}" type="pres">
      <dgm:prSet presAssocID="{3C3C813E-F683-444D-984F-3E6D553D2F66}" presName="descendantText" presStyleLbl="alignAcc1" presStyleIdx="1" presStyleCnt="5" custFlipVert="1" custScaleX="929" custLinFactY="-33838" custLinFactNeighborX="-46361" custLinFactNeighborY="-100000">
        <dgm:presLayoutVars>
          <dgm:bulletEnabled val="1"/>
        </dgm:presLayoutVars>
      </dgm:prSet>
      <dgm:spPr>
        <a:noFill/>
      </dgm:spPr>
      <dgm:t>
        <a:bodyPr/>
        <a:lstStyle/>
        <a:p>
          <a:endParaRPr lang="ru-RU"/>
        </a:p>
      </dgm:t>
    </dgm:pt>
    <dgm:pt modelId="{0F556F72-736D-4F57-981B-F251EDE76F18}" type="pres">
      <dgm:prSet presAssocID="{7D09AAEA-D932-46C4-A679-252B52E2296C}" presName="sp" presStyleCnt="0"/>
      <dgm:spPr/>
    </dgm:pt>
    <dgm:pt modelId="{E00F082A-625A-4553-AB5E-D2078C45F56B}" type="pres">
      <dgm:prSet presAssocID="{090A94A8-D0A8-4463-98F0-49FA8EAA5C78}" presName="composite" presStyleCnt="0"/>
      <dgm:spPr/>
    </dgm:pt>
    <dgm:pt modelId="{4FAEB969-664D-4CAA-AB75-882A299178B1}" type="pres">
      <dgm:prSet presAssocID="{090A94A8-D0A8-4463-98F0-49FA8EAA5C78}" presName="parentText" presStyleLbl="alignNode1" presStyleIdx="2" presStyleCnt="5" custLinFactNeighborX="-10035" custLinFactNeighborY="-878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D1A98-5B66-4EF8-AEED-CBF8D1C0C4EC}" type="pres">
      <dgm:prSet presAssocID="{090A94A8-D0A8-4463-98F0-49FA8EAA5C78}" presName="descendantText" presStyleLbl="alignAcc1" presStyleIdx="2" presStyleCnt="5" custScaleY="150433" custLinFactY="-9899" custLinFactNeighborX="-1165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94E16-7303-4688-9588-E644FCFE3E09}" type="pres">
      <dgm:prSet presAssocID="{C7EC64E5-0FAF-406C-BFC9-F2F883134AD3}" presName="sp" presStyleCnt="0"/>
      <dgm:spPr/>
    </dgm:pt>
    <dgm:pt modelId="{F2F4AB37-4AD7-40AA-AB30-545D8AFE1984}" type="pres">
      <dgm:prSet presAssocID="{E7E37DED-420A-48FD-9D98-92CB891DAD10}" presName="composite" presStyleCnt="0"/>
      <dgm:spPr/>
    </dgm:pt>
    <dgm:pt modelId="{DB443569-EB91-4839-A96F-1403BAC22832}" type="pres">
      <dgm:prSet presAssocID="{E7E37DED-420A-48FD-9D98-92CB891DAD10}" presName="parentText" presStyleLbl="alignNode1" presStyleIdx="3" presStyleCnt="5" custLinFactNeighborX="-10035" custLinFactNeighborY="-4546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29B7C-3913-4569-91C5-25806CF8804E}" type="pres">
      <dgm:prSet presAssocID="{E7E37DED-420A-48FD-9D98-92CB891DAD10}" presName="descendantText" presStyleLbl="alignAcc1" presStyleIdx="3" presStyleCnt="5" custScaleY="147243" custLinFactNeighborX="-1165" custLinFactNeighborY="-571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D85FDD5-5DED-4968-A684-40044CE05566}" type="pres">
      <dgm:prSet presAssocID="{0AF9B633-B85A-42D8-A373-10615CDA1A1B}" presName="sp" presStyleCnt="0"/>
      <dgm:spPr/>
    </dgm:pt>
    <dgm:pt modelId="{CC79A5D0-426D-4073-9A8A-96BBDA8F16CD}" type="pres">
      <dgm:prSet presAssocID="{9517F00C-D268-463E-AF70-B583DCE211D7}" presName="composite" presStyleCnt="0"/>
      <dgm:spPr/>
    </dgm:pt>
    <dgm:pt modelId="{72B28914-94A1-44A3-9582-7889D91E40CA}" type="pres">
      <dgm:prSet presAssocID="{9517F00C-D268-463E-AF70-B583DCE211D7}" presName="parentText" presStyleLbl="alignNode1" presStyleIdx="4" presStyleCnt="5" custLinFactY="-52897" custLinFactNeighborY="-10000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46490-FBFB-49CF-ADB5-E79DA5870035}" type="pres">
      <dgm:prSet presAssocID="{9517F00C-D268-463E-AF70-B583DCE211D7}" presName="descendantText" presStyleLbl="alignAcc1" presStyleIdx="4" presStyleCnt="5" custScaleX="4957" custScaleY="154205" custLinFactY="-100000" custLinFactNeighborX="-63758" custLinFactNeighborY="-118932">
        <dgm:presLayoutVars>
          <dgm:bulletEnabled val="1"/>
        </dgm:presLayoutVars>
      </dgm:prSet>
      <dgm:spPr>
        <a:noFill/>
      </dgm:spPr>
      <dgm:t>
        <a:bodyPr/>
        <a:lstStyle/>
        <a:p>
          <a:endParaRPr lang="ru-RU"/>
        </a:p>
      </dgm:t>
    </dgm:pt>
  </dgm:ptLst>
  <dgm:cxnLst>
    <dgm:cxn modelId="{AF0A54EE-AF74-48B1-A999-944E4E8ACCF6}" srcId="{4180328C-B9FC-4F1C-933A-F242CD427EA4}" destId="{2DE4249D-2BBA-41FE-9584-40C95AFDAF32}" srcOrd="0" destOrd="0" parTransId="{85D68A47-4D76-4C59-8D89-F2BBD9A2BF18}" sibTransId="{20DC76B1-EA7D-4F8C-8216-3DF407947727}"/>
    <dgm:cxn modelId="{A4B7DD24-C699-49D0-A6A7-2FC414CCE996}" type="presOf" srcId="{090A94A8-D0A8-4463-98F0-49FA8EAA5C78}" destId="{4FAEB969-664D-4CAA-AB75-882A299178B1}" srcOrd="0" destOrd="0" presId="urn:microsoft.com/office/officeart/2005/8/layout/chevron2"/>
    <dgm:cxn modelId="{9B65F887-A3A4-4F9D-A8B0-AD30F2295455}" type="presOf" srcId="{9D30B2CA-F9EC-4037-BA16-95430A7BB722}" destId="{8BFD1A98-5B66-4EF8-AEED-CBF8D1C0C4EC}" srcOrd="0" destOrd="0" presId="urn:microsoft.com/office/officeart/2005/8/layout/chevron2"/>
    <dgm:cxn modelId="{202889D5-FB4F-4BE5-9B82-3F28386EB62C}" type="presOf" srcId="{2DE4249D-2BBA-41FE-9584-40C95AFDAF32}" destId="{63E008A5-F901-4BBF-B112-D0E4F253B6C5}" srcOrd="0" destOrd="0" presId="urn:microsoft.com/office/officeart/2005/8/layout/chevron2"/>
    <dgm:cxn modelId="{4EF554D7-94FF-40E2-9E54-DF90202F696B}" srcId="{B4D50CEC-0096-4F2D-866D-F74CD90B7FD9}" destId="{9517F00C-D268-463E-AF70-B583DCE211D7}" srcOrd="4" destOrd="0" parTransId="{878972FB-0B7B-47D5-9301-7E858BB684C2}" sibTransId="{C60BDD67-7E92-4632-BB54-9AAD30BA82E8}"/>
    <dgm:cxn modelId="{FF46F29B-7E37-4028-B709-4B9926AFFB0F}" srcId="{B4D50CEC-0096-4F2D-866D-F74CD90B7FD9}" destId="{090A94A8-D0A8-4463-98F0-49FA8EAA5C78}" srcOrd="2" destOrd="0" parTransId="{B1846126-62CB-4081-88FA-6091797E0435}" sibTransId="{C7EC64E5-0FAF-406C-BFC9-F2F883134AD3}"/>
    <dgm:cxn modelId="{A44BE114-847D-4014-893F-D93AD51D1A19}" type="presOf" srcId="{E7E37DED-420A-48FD-9D98-92CB891DAD10}" destId="{DB443569-EB91-4839-A96F-1403BAC22832}" srcOrd="0" destOrd="0" presId="urn:microsoft.com/office/officeart/2005/8/layout/chevron2"/>
    <dgm:cxn modelId="{066469DF-C4A9-4D04-8CDE-125A2D41FBA4}" type="presOf" srcId="{9517F00C-D268-463E-AF70-B583DCE211D7}" destId="{72B28914-94A1-44A3-9582-7889D91E40CA}" srcOrd="0" destOrd="0" presId="urn:microsoft.com/office/officeart/2005/8/layout/chevron2"/>
    <dgm:cxn modelId="{E141C2BB-15AC-41AA-8EBF-B8582C118DE6}" type="presOf" srcId="{4180328C-B9FC-4F1C-933A-F242CD427EA4}" destId="{0AB13A15-1B1D-4533-AA2E-AA82AE83D118}" srcOrd="0" destOrd="0" presId="urn:microsoft.com/office/officeart/2005/8/layout/chevron2"/>
    <dgm:cxn modelId="{8DB75041-D5E9-4475-89AB-EA9A168D8CDA}" srcId="{E7E37DED-420A-48FD-9D98-92CB891DAD10}" destId="{76CF0AC4-C591-489C-913E-2AA22A73A730}" srcOrd="0" destOrd="0" parTransId="{AC31D70F-771D-49E3-898F-AB7705B9AF56}" sibTransId="{EF9019E4-6764-48EA-995B-02766659C276}"/>
    <dgm:cxn modelId="{93B7CB96-6EB5-4C1C-B81D-FC1EE7F67946}" srcId="{B4D50CEC-0096-4F2D-866D-F74CD90B7FD9}" destId="{4180328C-B9FC-4F1C-933A-F242CD427EA4}" srcOrd="0" destOrd="0" parTransId="{D63CBBF1-AC81-40D8-A49D-E1AE989B9B08}" sibTransId="{05E45E69-833A-47E0-B637-575103A5ABBC}"/>
    <dgm:cxn modelId="{C78D60DD-3FEC-4132-937D-F81BAB2BCCC3}" type="presOf" srcId="{76CF0AC4-C591-489C-913E-2AA22A73A730}" destId="{59A29B7C-3913-4569-91C5-25806CF8804E}" srcOrd="0" destOrd="0" presId="urn:microsoft.com/office/officeart/2005/8/layout/chevron2"/>
    <dgm:cxn modelId="{6C940031-2F92-4A82-A870-EC986DC750B6}" srcId="{090A94A8-D0A8-4463-98F0-49FA8EAA5C78}" destId="{9D30B2CA-F9EC-4037-BA16-95430A7BB722}" srcOrd="0" destOrd="0" parTransId="{F3495B2D-96E0-457C-8D96-7F4F235F281F}" sibTransId="{8D86D99E-A8C4-4164-B988-C422C8BEEFB8}"/>
    <dgm:cxn modelId="{E89B3227-D8AB-4776-AFAD-504262FE761C}" srcId="{B4D50CEC-0096-4F2D-866D-F74CD90B7FD9}" destId="{3C3C813E-F683-444D-984F-3E6D553D2F66}" srcOrd="1" destOrd="0" parTransId="{9ED477A6-FD95-47B8-BDE7-85F4305677F5}" sibTransId="{7D09AAEA-D932-46C4-A679-252B52E2296C}"/>
    <dgm:cxn modelId="{87116DEC-4810-4740-B19B-DB391AC49EC7}" srcId="{B4D50CEC-0096-4F2D-866D-F74CD90B7FD9}" destId="{E7E37DED-420A-48FD-9D98-92CB891DAD10}" srcOrd="3" destOrd="0" parTransId="{A2DF317C-5C81-49E0-BA67-C93C181CD1BF}" sibTransId="{0AF9B633-B85A-42D8-A373-10615CDA1A1B}"/>
    <dgm:cxn modelId="{931344F5-23CD-4BDD-9CC2-C675CD9ACAA5}" type="presOf" srcId="{B4D50CEC-0096-4F2D-866D-F74CD90B7FD9}" destId="{20D7D663-F109-440B-BA63-24EE77B9AA5D}" srcOrd="0" destOrd="0" presId="urn:microsoft.com/office/officeart/2005/8/layout/chevron2"/>
    <dgm:cxn modelId="{1853C92E-BCC9-4BFA-84E4-79B909CB3127}" type="presOf" srcId="{3C3C813E-F683-444D-984F-3E6D553D2F66}" destId="{4164E128-B086-4368-804A-CBE005E94CC5}" srcOrd="0" destOrd="0" presId="urn:microsoft.com/office/officeart/2005/8/layout/chevron2"/>
    <dgm:cxn modelId="{9F8C1CBE-C927-4F61-B5D6-CF6C0CD1DA8E}" type="presParOf" srcId="{20D7D663-F109-440B-BA63-24EE77B9AA5D}" destId="{B8CD1E2C-1D22-4BB2-9226-D66F70A4ED79}" srcOrd="0" destOrd="0" presId="urn:microsoft.com/office/officeart/2005/8/layout/chevron2"/>
    <dgm:cxn modelId="{D1B30301-4BDC-4F9D-A51F-A2EA6990215D}" type="presParOf" srcId="{B8CD1E2C-1D22-4BB2-9226-D66F70A4ED79}" destId="{0AB13A15-1B1D-4533-AA2E-AA82AE83D118}" srcOrd="0" destOrd="0" presId="urn:microsoft.com/office/officeart/2005/8/layout/chevron2"/>
    <dgm:cxn modelId="{E5902704-54E0-4B22-8D8C-60486F8667D7}" type="presParOf" srcId="{B8CD1E2C-1D22-4BB2-9226-D66F70A4ED79}" destId="{63E008A5-F901-4BBF-B112-D0E4F253B6C5}" srcOrd="1" destOrd="0" presId="urn:microsoft.com/office/officeart/2005/8/layout/chevron2"/>
    <dgm:cxn modelId="{C41DA60F-B721-4884-8C6E-858E57E41E5F}" type="presParOf" srcId="{20D7D663-F109-440B-BA63-24EE77B9AA5D}" destId="{B66D947A-5129-4992-8584-5E37B49F04AB}" srcOrd="1" destOrd="0" presId="urn:microsoft.com/office/officeart/2005/8/layout/chevron2"/>
    <dgm:cxn modelId="{4952783A-B011-4EE1-AD41-22D4DC5ED14A}" type="presParOf" srcId="{20D7D663-F109-440B-BA63-24EE77B9AA5D}" destId="{85B0D2DF-5D92-496F-AA25-7F02A95DBAF7}" srcOrd="2" destOrd="0" presId="urn:microsoft.com/office/officeart/2005/8/layout/chevron2"/>
    <dgm:cxn modelId="{B23447D5-85AC-4BD6-BC96-CDFB717DED9A}" type="presParOf" srcId="{85B0D2DF-5D92-496F-AA25-7F02A95DBAF7}" destId="{4164E128-B086-4368-804A-CBE005E94CC5}" srcOrd="0" destOrd="0" presId="urn:microsoft.com/office/officeart/2005/8/layout/chevron2"/>
    <dgm:cxn modelId="{1A2EC098-DBEB-4DA7-BAEF-139A41234594}" type="presParOf" srcId="{85B0D2DF-5D92-496F-AA25-7F02A95DBAF7}" destId="{D05AAE16-E5D0-4117-A4EB-9E7ECB899F89}" srcOrd="1" destOrd="0" presId="urn:microsoft.com/office/officeart/2005/8/layout/chevron2"/>
    <dgm:cxn modelId="{81110276-0DDB-46E5-8202-96854F8A0C42}" type="presParOf" srcId="{20D7D663-F109-440B-BA63-24EE77B9AA5D}" destId="{0F556F72-736D-4F57-981B-F251EDE76F18}" srcOrd="3" destOrd="0" presId="urn:microsoft.com/office/officeart/2005/8/layout/chevron2"/>
    <dgm:cxn modelId="{C4DC103A-FA7D-46E5-9AAF-EC9A53911543}" type="presParOf" srcId="{20D7D663-F109-440B-BA63-24EE77B9AA5D}" destId="{E00F082A-625A-4553-AB5E-D2078C45F56B}" srcOrd="4" destOrd="0" presId="urn:microsoft.com/office/officeart/2005/8/layout/chevron2"/>
    <dgm:cxn modelId="{04071283-56AD-4C06-9E20-2C5CF065294A}" type="presParOf" srcId="{E00F082A-625A-4553-AB5E-D2078C45F56B}" destId="{4FAEB969-664D-4CAA-AB75-882A299178B1}" srcOrd="0" destOrd="0" presId="urn:microsoft.com/office/officeart/2005/8/layout/chevron2"/>
    <dgm:cxn modelId="{59D11298-99AF-4B84-A877-381E4BB5B7E4}" type="presParOf" srcId="{E00F082A-625A-4553-AB5E-D2078C45F56B}" destId="{8BFD1A98-5B66-4EF8-AEED-CBF8D1C0C4EC}" srcOrd="1" destOrd="0" presId="urn:microsoft.com/office/officeart/2005/8/layout/chevron2"/>
    <dgm:cxn modelId="{FFCD50B3-54C0-4179-97D5-CA1EC9E01B4C}" type="presParOf" srcId="{20D7D663-F109-440B-BA63-24EE77B9AA5D}" destId="{2EA94E16-7303-4688-9588-E644FCFE3E09}" srcOrd="5" destOrd="0" presId="urn:microsoft.com/office/officeart/2005/8/layout/chevron2"/>
    <dgm:cxn modelId="{BDB011CB-ACC4-4B10-9D63-F6244B17050D}" type="presParOf" srcId="{20D7D663-F109-440B-BA63-24EE77B9AA5D}" destId="{F2F4AB37-4AD7-40AA-AB30-545D8AFE1984}" srcOrd="6" destOrd="0" presId="urn:microsoft.com/office/officeart/2005/8/layout/chevron2"/>
    <dgm:cxn modelId="{56CBB49E-7AD0-4751-B334-2D8DB4D2BAF0}" type="presParOf" srcId="{F2F4AB37-4AD7-40AA-AB30-545D8AFE1984}" destId="{DB443569-EB91-4839-A96F-1403BAC22832}" srcOrd="0" destOrd="0" presId="urn:microsoft.com/office/officeart/2005/8/layout/chevron2"/>
    <dgm:cxn modelId="{D87DE65C-C47B-4C84-83E6-75375E641810}" type="presParOf" srcId="{F2F4AB37-4AD7-40AA-AB30-545D8AFE1984}" destId="{59A29B7C-3913-4569-91C5-25806CF8804E}" srcOrd="1" destOrd="0" presId="urn:microsoft.com/office/officeart/2005/8/layout/chevron2"/>
    <dgm:cxn modelId="{9F6DF513-75D5-42C2-BD2C-A44601163781}" type="presParOf" srcId="{20D7D663-F109-440B-BA63-24EE77B9AA5D}" destId="{4D85FDD5-5DED-4968-A684-40044CE05566}" srcOrd="7" destOrd="0" presId="urn:microsoft.com/office/officeart/2005/8/layout/chevron2"/>
    <dgm:cxn modelId="{17D4B941-B03C-4131-A1E7-1768AA3FCBCB}" type="presParOf" srcId="{20D7D663-F109-440B-BA63-24EE77B9AA5D}" destId="{CC79A5D0-426D-4073-9A8A-96BBDA8F16CD}" srcOrd="8" destOrd="0" presId="urn:microsoft.com/office/officeart/2005/8/layout/chevron2"/>
    <dgm:cxn modelId="{0FB1263B-060C-469F-ADBA-AD9B6DAEBCFB}" type="presParOf" srcId="{CC79A5D0-426D-4073-9A8A-96BBDA8F16CD}" destId="{72B28914-94A1-44A3-9582-7889D91E40CA}" srcOrd="0" destOrd="0" presId="urn:microsoft.com/office/officeart/2005/8/layout/chevron2"/>
    <dgm:cxn modelId="{C5A984E9-A3EA-4E14-AD6F-B1ADD8F499F9}" type="presParOf" srcId="{CC79A5D0-426D-4073-9A8A-96BBDA8F16CD}" destId="{D3C46490-FBFB-49CF-ADB5-E79DA587003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D50CEC-0096-4F2D-866D-F74CD90B7FD9}" type="doc">
      <dgm:prSet loTypeId="urn:microsoft.com/office/officeart/2005/8/layout/chevron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3C3C813E-F683-444D-984F-3E6D553D2F66}">
      <dgm:prSet/>
      <dgm:spPr/>
      <dgm:t>
        <a:bodyPr/>
        <a:lstStyle/>
        <a:p>
          <a:pPr rtl="0"/>
          <a:endParaRPr lang="ru-RU" dirty="0"/>
        </a:p>
      </dgm:t>
    </dgm:pt>
    <dgm:pt modelId="{9ED477A6-FD95-47B8-BDE7-85F4305677F5}" type="parTrans" cxnId="{E89B3227-D8AB-4776-AFAD-504262FE761C}">
      <dgm:prSet/>
      <dgm:spPr/>
      <dgm:t>
        <a:bodyPr/>
        <a:lstStyle/>
        <a:p>
          <a:endParaRPr lang="ru-RU"/>
        </a:p>
      </dgm:t>
    </dgm:pt>
    <dgm:pt modelId="{7D09AAEA-D932-46C4-A679-252B52E2296C}" type="sibTrans" cxnId="{E89B3227-D8AB-4776-AFAD-504262FE761C}">
      <dgm:prSet/>
      <dgm:spPr/>
      <dgm:t>
        <a:bodyPr/>
        <a:lstStyle/>
        <a:p>
          <a:endParaRPr lang="ru-RU"/>
        </a:p>
      </dgm:t>
    </dgm:pt>
    <dgm:pt modelId="{090A94A8-D0A8-4463-98F0-49FA8EAA5C78}">
      <dgm:prSet/>
      <dgm:spPr/>
      <dgm:t>
        <a:bodyPr/>
        <a:lstStyle/>
        <a:p>
          <a:pPr rtl="0"/>
          <a:endParaRPr lang="ru-RU" dirty="0"/>
        </a:p>
      </dgm:t>
    </dgm:pt>
    <dgm:pt modelId="{B1846126-62CB-4081-88FA-6091797E0435}" type="parTrans" cxnId="{FF46F29B-7E37-4028-B709-4B9926AFFB0F}">
      <dgm:prSet/>
      <dgm:spPr/>
      <dgm:t>
        <a:bodyPr/>
        <a:lstStyle/>
        <a:p>
          <a:endParaRPr lang="ru-RU"/>
        </a:p>
      </dgm:t>
    </dgm:pt>
    <dgm:pt modelId="{C7EC64E5-0FAF-406C-BFC9-F2F883134AD3}" type="sibTrans" cxnId="{FF46F29B-7E37-4028-B709-4B9926AFFB0F}">
      <dgm:prSet/>
      <dgm:spPr/>
      <dgm:t>
        <a:bodyPr/>
        <a:lstStyle/>
        <a:p>
          <a:endParaRPr lang="ru-RU"/>
        </a:p>
      </dgm:t>
    </dgm:pt>
    <dgm:pt modelId="{E7E37DED-420A-48FD-9D98-92CB891DAD10}">
      <dgm:prSet/>
      <dgm:spPr/>
      <dgm:t>
        <a:bodyPr/>
        <a:lstStyle/>
        <a:p>
          <a:pPr rtl="0"/>
          <a:endParaRPr lang="ru-RU" dirty="0"/>
        </a:p>
      </dgm:t>
    </dgm:pt>
    <dgm:pt modelId="{A2DF317C-5C81-49E0-BA67-C93C181CD1BF}" type="parTrans" cxnId="{87116DEC-4810-4740-B19B-DB391AC49EC7}">
      <dgm:prSet/>
      <dgm:spPr/>
      <dgm:t>
        <a:bodyPr/>
        <a:lstStyle/>
        <a:p>
          <a:endParaRPr lang="ru-RU"/>
        </a:p>
      </dgm:t>
    </dgm:pt>
    <dgm:pt modelId="{0AF9B633-B85A-42D8-A373-10615CDA1A1B}" type="sibTrans" cxnId="{87116DEC-4810-4740-B19B-DB391AC49EC7}">
      <dgm:prSet/>
      <dgm:spPr/>
      <dgm:t>
        <a:bodyPr/>
        <a:lstStyle/>
        <a:p>
          <a:endParaRPr lang="ru-RU"/>
        </a:p>
      </dgm:t>
    </dgm:pt>
    <dgm:pt modelId="{3BA27402-5600-487E-9F16-F9B2AC02B317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ctr"/>
          <a:endParaRPr lang="ru-RU" sz="2400" dirty="0"/>
        </a:p>
      </dgm:t>
    </dgm:pt>
    <dgm:pt modelId="{0B5C0FA5-0364-43C0-90B5-94D9C3EE293D}" type="parTrans" cxnId="{61DF8C33-C943-40A6-8A76-2DAEA4392085}">
      <dgm:prSet/>
      <dgm:spPr/>
      <dgm:t>
        <a:bodyPr/>
        <a:lstStyle/>
        <a:p>
          <a:endParaRPr lang="ru-RU"/>
        </a:p>
      </dgm:t>
    </dgm:pt>
    <dgm:pt modelId="{E6A98235-0078-4596-9FED-9A17348A05D7}" type="sibTrans" cxnId="{61DF8C33-C943-40A6-8A76-2DAEA4392085}">
      <dgm:prSet/>
      <dgm:spPr/>
      <dgm:t>
        <a:bodyPr/>
        <a:lstStyle/>
        <a:p>
          <a:endParaRPr lang="ru-RU"/>
        </a:p>
      </dgm:t>
    </dgm:pt>
    <dgm:pt modelId="{1AB0309E-1B1D-4EF9-9838-31C1B515B1D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2400" dirty="0"/>
        </a:p>
      </dgm:t>
    </dgm:pt>
    <dgm:pt modelId="{79C64F19-5A3E-4548-8EE6-F973EFDBB09C}" type="parTrans" cxnId="{10735C7D-7DE5-4320-BDF1-A34348068B2D}">
      <dgm:prSet/>
      <dgm:spPr/>
      <dgm:t>
        <a:bodyPr/>
        <a:lstStyle/>
        <a:p>
          <a:endParaRPr lang="ru-RU"/>
        </a:p>
      </dgm:t>
    </dgm:pt>
    <dgm:pt modelId="{FBD38715-E4C2-4F86-8ED2-4775AADFF6F7}" type="sibTrans" cxnId="{10735C7D-7DE5-4320-BDF1-A34348068B2D}">
      <dgm:prSet/>
      <dgm:spPr/>
      <dgm:t>
        <a:bodyPr/>
        <a:lstStyle/>
        <a:p>
          <a:endParaRPr lang="ru-RU"/>
        </a:p>
      </dgm:t>
    </dgm:pt>
    <dgm:pt modelId="{4180328C-B9FC-4F1C-933A-F242CD427EA4}">
      <dgm:prSet/>
      <dgm:spPr/>
      <dgm:t>
        <a:bodyPr/>
        <a:lstStyle/>
        <a:p>
          <a:pPr rtl="0"/>
          <a:endParaRPr lang="en-US" dirty="0"/>
        </a:p>
      </dgm:t>
    </dgm:pt>
    <dgm:pt modelId="{05E45E69-833A-47E0-B637-575103A5ABBC}" type="sibTrans" cxnId="{93B7CB96-6EB5-4C1C-B81D-FC1EE7F67946}">
      <dgm:prSet/>
      <dgm:spPr/>
      <dgm:t>
        <a:bodyPr/>
        <a:lstStyle/>
        <a:p>
          <a:endParaRPr lang="ru-RU"/>
        </a:p>
      </dgm:t>
    </dgm:pt>
    <dgm:pt modelId="{D63CBBF1-AC81-40D8-A49D-E1AE989B9B08}" type="parTrans" cxnId="{93B7CB96-6EB5-4C1C-B81D-FC1EE7F67946}">
      <dgm:prSet/>
      <dgm:spPr/>
      <dgm:t>
        <a:bodyPr/>
        <a:lstStyle/>
        <a:p>
          <a:endParaRPr lang="ru-RU"/>
        </a:p>
      </dgm:t>
    </dgm:pt>
    <dgm:pt modelId="{385CD52E-4451-4F93-8731-888790A7F733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2400" dirty="0"/>
        </a:p>
      </dgm:t>
    </dgm:pt>
    <dgm:pt modelId="{8BF67921-DE55-4B41-AC8B-2E4464151A0E}" type="parTrans" cxnId="{91574082-36A1-449C-AA4B-8CE99AEB4916}">
      <dgm:prSet/>
      <dgm:spPr/>
      <dgm:t>
        <a:bodyPr/>
        <a:lstStyle/>
        <a:p>
          <a:endParaRPr lang="ru-RU"/>
        </a:p>
      </dgm:t>
    </dgm:pt>
    <dgm:pt modelId="{6F25841C-9208-4044-A6D3-524ACAA543CC}" type="sibTrans" cxnId="{91574082-36A1-449C-AA4B-8CE99AEB4916}">
      <dgm:prSet/>
      <dgm:spPr/>
      <dgm:t>
        <a:bodyPr/>
        <a:lstStyle/>
        <a:p>
          <a:endParaRPr lang="ru-RU"/>
        </a:p>
      </dgm:t>
    </dgm:pt>
    <dgm:pt modelId="{3D458DD7-6B9A-4793-9196-3360B1A18E9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ru-RU" sz="3600" dirty="0"/>
        </a:p>
      </dgm:t>
    </dgm:pt>
    <dgm:pt modelId="{EE591103-D71B-4571-99DB-48C0D050A80E}" type="parTrans" cxnId="{EFB76283-EA83-4141-AF81-F947FA9123E8}">
      <dgm:prSet/>
      <dgm:spPr/>
      <dgm:t>
        <a:bodyPr/>
        <a:lstStyle/>
        <a:p>
          <a:endParaRPr lang="ru-RU"/>
        </a:p>
      </dgm:t>
    </dgm:pt>
    <dgm:pt modelId="{6AF8FF2E-2BE8-4557-8067-2F742FA86DA2}" type="sibTrans" cxnId="{EFB76283-EA83-4141-AF81-F947FA9123E8}">
      <dgm:prSet/>
      <dgm:spPr/>
      <dgm:t>
        <a:bodyPr/>
        <a:lstStyle/>
        <a:p>
          <a:endParaRPr lang="ru-RU"/>
        </a:p>
      </dgm:t>
    </dgm:pt>
    <dgm:pt modelId="{AAF3805F-75A7-4307-B5F7-3EB619EF583F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400" dirty="0" smtClean="0"/>
            <a:t>Оформление игры как конечного  продукта совместной деятельности.</a:t>
          </a:r>
          <a:endParaRPr lang="ru-RU" sz="2400" dirty="0"/>
        </a:p>
      </dgm:t>
    </dgm:pt>
    <dgm:pt modelId="{BF18AC23-691E-4566-A94E-FAAB2739D129}" type="parTrans" cxnId="{CB4F157E-2E0E-4A9A-8FAA-B262BE903D20}">
      <dgm:prSet/>
      <dgm:spPr/>
      <dgm:t>
        <a:bodyPr/>
        <a:lstStyle/>
        <a:p>
          <a:endParaRPr lang="ru-RU"/>
        </a:p>
      </dgm:t>
    </dgm:pt>
    <dgm:pt modelId="{DE955125-D45D-423A-8788-D98A218AADDD}" type="sibTrans" cxnId="{CB4F157E-2E0E-4A9A-8FAA-B262BE903D20}">
      <dgm:prSet/>
      <dgm:spPr/>
      <dgm:t>
        <a:bodyPr/>
        <a:lstStyle/>
        <a:p>
          <a:endParaRPr lang="ru-RU"/>
        </a:p>
      </dgm:t>
    </dgm:pt>
    <dgm:pt modelId="{030F98A9-99D2-44EE-94BD-7F5BFF22EE5A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ru-RU" sz="3600" dirty="0"/>
        </a:p>
      </dgm:t>
    </dgm:pt>
    <dgm:pt modelId="{32DA130F-EFDD-4503-A020-75BCAF8E9DB1}" type="parTrans" cxnId="{73536192-E23D-4CAA-BFFC-A153B35F3EB1}">
      <dgm:prSet/>
      <dgm:spPr/>
      <dgm:t>
        <a:bodyPr/>
        <a:lstStyle/>
        <a:p>
          <a:endParaRPr lang="ru-RU"/>
        </a:p>
      </dgm:t>
    </dgm:pt>
    <dgm:pt modelId="{650911DE-1EA1-4707-97B1-DD49C401DF0C}" type="sibTrans" cxnId="{73536192-E23D-4CAA-BFFC-A153B35F3EB1}">
      <dgm:prSet/>
      <dgm:spPr/>
      <dgm:t>
        <a:bodyPr/>
        <a:lstStyle/>
        <a:p>
          <a:endParaRPr lang="ru-RU"/>
        </a:p>
      </dgm:t>
    </dgm:pt>
    <dgm:pt modelId="{FCC1CEB1-4998-4137-8CD3-BBC86BC95B74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r>
            <a:rPr lang="ru-RU" sz="2400" dirty="0" smtClean="0"/>
            <a:t>Составление (придумывание) правил игры, определение игровых действий.</a:t>
          </a:r>
          <a:endParaRPr lang="ru-RU" sz="2400" dirty="0"/>
        </a:p>
      </dgm:t>
    </dgm:pt>
    <dgm:pt modelId="{24A846F9-4608-4B6C-8615-20509D4D5818}" type="parTrans" cxnId="{A920EB83-6C68-41D7-AE35-FA67F9AB6B20}">
      <dgm:prSet/>
      <dgm:spPr/>
      <dgm:t>
        <a:bodyPr/>
        <a:lstStyle/>
        <a:p>
          <a:endParaRPr lang="ru-RU"/>
        </a:p>
      </dgm:t>
    </dgm:pt>
    <dgm:pt modelId="{89DEF97F-0435-47F5-8FF2-84291D721360}" type="sibTrans" cxnId="{A920EB83-6C68-41D7-AE35-FA67F9AB6B20}">
      <dgm:prSet/>
      <dgm:spPr/>
      <dgm:t>
        <a:bodyPr/>
        <a:lstStyle/>
        <a:p>
          <a:endParaRPr lang="ru-RU"/>
        </a:p>
      </dgm:t>
    </dgm:pt>
    <dgm:pt modelId="{48B965BF-FC96-4EC6-8E60-05508A059A47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ru-RU" sz="2400" dirty="0"/>
        </a:p>
      </dgm:t>
    </dgm:pt>
    <dgm:pt modelId="{6E5FA100-99AB-4F95-B33A-B4F030A2E9D7}" type="parTrans" cxnId="{833ACC06-6195-4851-BD23-5F0D69216E36}">
      <dgm:prSet/>
      <dgm:spPr/>
      <dgm:t>
        <a:bodyPr/>
        <a:lstStyle/>
        <a:p>
          <a:endParaRPr lang="ru-RU"/>
        </a:p>
      </dgm:t>
    </dgm:pt>
    <dgm:pt modelId="{CEAB4F73-2DE1-4BD7-9FA0-1EB837D62B56}" type="sibTrans" cxnId="{833ACC06-6195-4851-BD23-5F0D69216E36}">
      <dgm:prSet/>
      <dgm:spPr/>
      <dgm:t>
        <a:bodyPr/>
        <a:lstStyle/>
        <a:p>
          <a:endParaRPr lang="ru-RU"/>
        </a:p>
      </dgm:t>
    </dgm:pt>
    <dgm:pt modelId="{D5356E5A-2287-4972-A427-71F1D541D6CF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pPr algn="l"/>
          <a:endParaRPr lang="ru-RU" sz="2400" dirty="0"/>
        </a:p>
      </dgm:t>
    </dgm:pt>
    <dgm:pt modelId="{07850C07-9F9D-47D6-A878-732BD0E6611E}" type="parTrans" cxnId="{5D9E246D-4F62-42F8-9292-BFADACE41C9A}">
      <dgm:prSet/>
      <dgm:spPr/>
      <dgm:t>
        <a:bodyPr/>
        <a:lstStyle/>
        <a:p>
          <a:endParaRPr lang="ru-RU"/>
        </a:p>
      </dgm:t>
    </dgm:pt>
    <dgm:pt modelId="{E29442B1-7513-4ED5-92A6-C7EF051E2B68}" type="sibTrans" cxnId="{5D9E246D-4F62-42F8-9292-BFADACE41C9A}">
      <dgm:prSet/>
      <dgm:spPr/>
      <dgm:t>
        <a:bodyPr/>
        <a:lstStyle/>
        <a:p>
          <a:endParaRPr lang="ru-RU"/>
        </a:p>
      </dgm:t>
    </dgm:pt>
    <dgm:pt modelId="{2DE4249D-2BBA-41FE-9584-40C95AFDAF32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algn="ctr"/>
          <a:r>
            <a:rPr lang="en-US" sz="2400" b="1" u="none" dirty="0" smtClean="0"/>
            <a:t>3</a:t>
          </a:r>
          <a:r>
            <a:rPr lang="ru-RU" sz="2400" b="1" u="none" dirty="0" smtClean="0"/>
            <a:t> этап. Заключительный.</a:t>
          </a:r>
          <a:endParaRPr lang="ru-RU" sz="2400" u="none" dirty="0"/>
        </a:p>
      </dgm:t>
    </dgm:pt>
    <dgm:pt modelId="{20DC76B1-EA7D-4F8C-8216-3DF407947727}" type="sibTrans" cxnId="{AF0A54EE-AF74-48B1-A999-944E4E8ACCF6}">
      <dgm:prSet/>
      <dgm:spPr/>
      <dgm:t>
        <a:bodyPr/>
        <a:lstStyle/>
        <a:p>
          <a:endParaRPr lang="ru-RU"/>
        </a:p>
      </dgm:t>
    </dgm:pt>
    <dgm:pt modelId="{85D68A47-4D76-4C59-8D89-F2BBD9A2BF18}" type="parTrans" cxnId="{AF0A54EE-AF74-48B1-A999-944E4E8ACCF6}">
      <dgm:prSet/>
      <dgm:spPr/>
      <dgm:t>
        <a:bodyPr/>
        <a:lstStyle/>
        <a:p>
          <a:endParaRPr lang="ru-RU"/>
        </a:p>
      </dgm:t>
    </dgm:pt>
    <dgm:pt modelId="{20D7D663-F109-440B-BA63-24EE77B9AA5D}" type="pres">
      <dgm:prSet presAssocID="{B4D50CEC-0096-4F2D-866D-F74CD90B7F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8CD1E2C-1D22-4BB2-9226-D66F70A4ED79}" type="pres">
      <dgm:prSet presAssocID="{4180328C-B9FC-4F1C-933A-F242CD427EA4}" presName="composite" presStyleCnt="0"/>
      <dgm:spPr/>
    </dgm:pt>
    <dgm:pt modelId="{0AB13A15-1B1D-4533-AA2E-AA82AE83D118}" type="pres">
      <dgm:prSet presAssocID="{4180328C-B9FC-4F1C-933A-F242CD427EA4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E008A5-F901-4BBF-B112-D0E4F253B6C5}" type="pres">
      <dgm:prSet presAssocID="{4180328C-B9FC-4F1C-933A-F242CD427EA4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6D947A-5129-4992-8584-5E37B49F04AB}" type="pres">
      <dgm:prSet presAssocID="{05E45E69-833A-47E0-B637-575103A5ABBC}" presName="sp" presStyleCnt="0"/>
      <dgm:spPr/>
    </dgm:pt>
    <dgm:pt modelId="{85B0D2DF-5D92-496F-AA25-7F02A95DBAF7}" type="pres">
      <dgm:prSet presAssocID="{3C3C813E-F683-444D-984F-3E6D553D2F66}" presName="composite" presStyleCnt="0"/>
      <dgm:spPr/>
    </dgm:pt>
    <dgm:pt modelId="{4164E128-B086-4368-804A-CBE005E94CC5}" type="pres">
      <dgm:prSet presAssocID="{3C3C813E-F683-444D-984F-3E6D553D2F66}" presName="parentText" presStyleLbl="align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AAE16-E5D0-4117-A4EB-9E7ECB899F89}" type="pres">
      <dgm:prSet presAssocID="{3C3C813E-F683-444D-984F-3E6D553D2F66}" presName="descendantText" presStyleLbl="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56F72-736D-4F57-981B-F251EDE76F18}" type="pres">
      <dgm:prSet presAssocID="{7D09AAEA-D932-46C4-A679-252B52E2296C}" presName="sp" presStyleCnt="0"/>
      <dgm:spPr/>
    </dgm:pt>
    <dgm:pt modelId="{E00F082A-625A-4553-AB5E-D2078C45F56B}" type="pres">
      <dgm:prSet presAssocID="{090A94A8-D0A8-4463-98F0-49FA8EAA5C78}" presName="composite" presStyleCnt="0"/>
      <dgm:spPr/>
    </dgm:pt>
    <dgm:pt modelId="{4FAEB969-664D-4CAA-AB75-882A299178B1}" type="pres">
      <dgm:prSet presAssocID="{090A94A8-D0A8-4463-98F0-49FA8EAA5C78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D1A98-5B66-4EF8-AEED-CBF8D1C0C4EC}" type="pres">
      <dgm:prSet presAssocID="{090A94A8-D0A8-4463-98F0-49FA8EAA5C78}" presName="descendantText" presStyleLbl="alignAcc1" presStyleIdx="2" presStyleCnt="4" custScaleY="1517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A94E16-7303-4688-9588-E644FCFE3E09}" type="pres">
      <dgm:prSet presAssocID="{C7EC64E5-0FAF-406C-BFC9-F2F883134AD3}" presName="sp" presStyleCnt="0"/>
      <dgm:spPr/>
    </dgm:pt>
    <dgm:pt modelId="{F2F4AB37-4AD7-40AA-AB30-545D8AFE1984}" type="pres">
      <dgm:prSet presAssocID="{E7E37DED-420A-48FD-9D98-92CB891DAD10}" presName="composite" presStyleCnt="0"/>
      <dgm:spPr/>
    </dgm:pt>
    <dgm:pt modelId="{DB443569-EB91-4839-A96F-1403BAC22832}" type="pres">
      <dgm:prSet presAssocID="{E7E37DED-420A-48FD-9D98-92CB891DAD10}" presName="parentText" presStyleLbl="alignNode1" presStyleIdx="3" presStyleCnt="4" custLinFactNeighborX="0" custLinFactNeighborY="-9512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A29B7C-3913-4569-91C5-25806CF8804E}" type="pres">
      <dgm:prSet presAssocID="{E7E37DED-420A-48FD-9D98-92CB891DAD10}" presName="descendantText" presStyleLbl="alignAcc1" presStyleIdx="3" presStyleCnt="4" custScaleX="803" custLinFactY="-28669" custLinFactNeighborX="-69314" custLinFactNeighborY="-100000">
        <dgm:presLayoutVars>
          <dgm:bulletEnabled val="1"/>
        </dgm:presLayoutVars>
      </dgm:prSet>
      <dgm:spPr>
        <a:noFill/>
      </dgm:spPr>
      <dgm:t>
        <a:bodyPr/>
        <a:lstStyle/>
        <a:p>
          <a:endParaRPr lang="ru-RU"/>
        </a:p>
      </dgm:t>
    </dgm:pt>
  </dgm:ptLst>
  <dgm:cxnLst>
    <dgm:cxn modelId="{AF0A54EE-AF74-48B1-A999-944E4E8ACCF6}" srcId="{4180328C-B9FC-4F1C-933A-F242CD427EA4}" destId="{2DE4249D-2BBA-41FE-9584-40C95AFDAF32}" srcOrd="0" destOrd="0" parTransId="{85D68A47-4D76-4C59-8D89-F2BBD9A2BF18}" sibTransId="{20DC76B1-EA7D-4F8C-8216-3DF407947727}"/>
    <dgm:cxn modelId="{EFB76283-EA83-4141-AF81-F947FA9123E8}" srcId="{3C3C813E-F683-444D-984F-3E6D553D2F66}" destId="{3D458DD7-6B9A-4793-9196-3360B1A18E91}" srcOrd="5" destOrd="0" parTransId="{EE591103-D71B-4571-99DB-48C0D050A80E}" sibTransId="{6AF8FF2E-2BE8-4557-8067-2F742FA86DA2}"/>
    <dgm:cxn modelId="{F2CD90F9-9540-443C-A2F2-D6FE2A0F48B4}" type="presOf" srcId="{48B965BF-FC96-4EC6-8E60-05508A059A47}" destId="{D05AAE16-E5D0-4117-A4EB-9E7ECB899F89}" srcOrd="0" destOrd="1" presId="urn:microsoft.com/office/officeart/2005/8/layout/chevron2"/>
    <dgm:cxn modelId="{91574082-36A1-449C-AA4B-8CE99AEB4916}" srcId="{090A94A8-D0A8-4463-98F0-49FA8EAA5C78}" destId="{385CD52E-4451-4F93-8731-888790A7F733}" srcOrd="0" destOrd="0" parTransId="{8BF67921-DE55-4B41-AC8B-2E4464151A0E}" sibTransId="{6F25841C-9208-4044-A6D3-524ACAA543CC}"/>
    <dgm:cxn modelId="{73536192-E23D-4CAA-BFFC-A153B35F3EB1}" srcId="{3C3C813E-F683-444D-984F-3E6D553D2F66}" destId="{030F98A9-99D2-44EE-94BD-7F5BFF22EE5A}" srcOrd="4" destOrd="0" parTransId="{32DA130F-EFDD-4503-A020-75BCAF8E9DB1}" sibTransId="{650911DE-1EA1-4707-97B1-DD49C401DF0C}"/>
    <dgm:cxn modelId="{5D9E246D-4F62-42F8-9292-BFADACE41C9A}" srcId="{3C3C813E-F683-444D-984F-3E6D553D2F66}" destId="{D5356E5A-2287-4972-A427-71F1D541D6CF}" srcOrd="2" destOrd="0" parTransId="{07850C07-9F9D-47D6-A878-732BD0E6611E}" sibTransId="{E29442B1-7513-4ED5-92A6-C7EF051E2B68}"/>
    <dgm:cxn modelId="{DCDE5039-794C-46F4-A544-CB142A66D8F7}" type="presOf" srcId="{D5356E5A-2287-4972-A427-71F1D541D6CF}" destId="{D05AAE16-E5D0-4117-A4EB-9E7ECB899F89}" srcOrd="0" destOrd="2" presId="urn:microsoft.com/office/officeart/2005/8/layout/chevron2"/>
    <dgm:cxn modelId="{10735C7D-7DE5-4320-BDF1-A34348068B2D}" srcId="{090A94A8-D0A8-4463-98F0-49FA8EAA5C78}" destId="{1AB0309E-1B1D-4EF9-9838-31C1B515B1D1}" srcOrd="2" destOrd="0" parTransId="{79C64F19-5A3E-4548-8EE6-F973EFDBB09C}" sibTransId="{FBD38715-E4C2-4F86-8ED2-4775AADFF6F7}"/>
    <dgm:cxn modelId="{6A3E7F5F-E099-4D81-B789-1B3A9598F1F6}" type="presOf" srcId="{3BA27402-5600-487E-9F16-F9B2AC02B317}" destId="{D05AAE16-E5D0-4117-A4EB-9E7ECB899F89}" srcOrd="0" destOrd="0" presId="urn:microsoft.com/office/officeart/2005/8/layout/chevron2"/>
    <dgm:cxn modelId="{08EAF035-1332-4882-AA65-2A99E976F533}" type="presOf" srcId="{B4D50CEC-0096-4F2D-866D-F74CD90B7FD9}" destId="{20D7D663-F109-440B-BA63-24EE77B9AA5D}" srcOrd="0" destOrd="0" presId="urn:microsoft.com/office/officeart/2005/8/layout/chevron2"/>
    <dgm:cxn modelId="{EE41C521-892E-4EF8-8EE0-D4656AEDEC94}" type="presOf" srcId="{385CD52E-4451-4F93-8731-888790A7F733}" destId="{8BFD1A98-5B66-4EF8-AEED-CBF8D1C0C4EC}" srcOrd="0" destOrd="0" presId="urn:microsoft.com/office/officeart/2005/8/layout/chevron2"/>
    <dgm:cxn modelId="{61DF8C33-C943-40A6-8A76-2DAEA4392085}" srcId="{3C3C813E-F683-444D-984F-3E6D553D2F66}" destId="{3BA27402-5600-487E-9F16-F9B2AC02B317}" srcOrd="0" destOrd="0" parTransId="{0B5C0FA5-0364-43C0-90B5-94D9C3EE293D}" sibTransId="{E6A98235-0078-4596-9FED-9A17348A05D7}"/>
    <dgm:cxn modelId="{FF46F29B-7E37-4028-B709-4B9926AFFB0F}" srcId="{B4D50CEC-0096-4F2D-866D-F74CD90B7FD9}" destId="{090A94A8-D0A8-4463-98F0-49FA8EAA5C78}" srcOrd="2" destOrd="0" parTransId="{B1846126-62CB-4081-88FA-6091797E0435}" sibTransId="{C7EC64E5-0FAF-406C-BFC9-F2F883134AD3}"/>
    <dgm:cxn modelId="{14E66264-3442-4DD8-B452-16D09AA3234A}" type="presOf" srcId="{3D458DD7-6B9A-4793-9196-3360B1A18E91}" destId="{D05AAE16-E5D0-4117-A4EB-9E7ECB899F89}" srcOrd="0" destOrd="5" presId="urn:microsoft.com/office/officeart/2005/8/layout/chevron2"/>
    <dgm:cxn modelId="{23F4EE66-4CFD-4DE7-8071-F86C8E4D2B93}" type="presOf" srcId="{1AB0309E-1B1D-4EF9-9838-31C1B515B1D1}" destId="{8BFD1A98-5B66-4EF8-AEED-CBF8D1C0C4EC}" srcOrd="0" destOrd="2" presId="urn:microsoft.com/office/officeart/2005/8/layout/chevron2"/>
    <dgm:cxn modelId="{B0B56AE7-FE3D-412A-8B41-F8A289A92986}" type="presOf" srcId="{3C3C813E-F683-444D-984F-3E6D553D2F66}" destId="{4164E128-B086-4368-804A-CBE005E94CC5}" srcOrd="0" destOrd="0" presId="urn:microsoft.com/office/officeart/2005/8/layout/chevron2"/>
    <dgm:cxn modelId="{CB4F157E-2E0E-4A9A-8FAA-B262BE903D20}" srcId="{090A94A8-D0A8-4463-98F0-49FA8EAA5C78}" destId="{AAF3805F-75A7-4307-B5F7-3EB619EF583F}" srcOrd="1" destOrd="0" parTransId="{BF18AC23-691E-4566-A94E-FAAB2739D129}" sibTransId="{DE955125-D45D-423A-8788-D98A218AADDD}"/>
    <dgm:cxn modelId="{68DF978B-7638-4673-8972-E124BBDDBE7B}" type="presOf" srcId="{090A94A8-D0A8-4463-98F0-49FA8EAA5C78}" destId="{4FAEB969-664D-4CAA-AB75-882A299178B1}" srcOrd="0" destOrd="0" presId="urn:microsoft.com/office/officeart/2005/8/layout/chevron2"/>
    <dgm:cxn modelId="{A920EB83-6C68-41D7-AE35-FA67F9AB6B20}" srcId="{3C3C813E-F683-444D-984F-3E6D553D2F66}" destId="{FCC1CEB1-4998-4137-8CD3-BBC86BC95B74}" srcOrd="3" destOrd="0" parTransId="{24A846F9-4608-4B6C-8615-20509D4D5818}" sibTransId="{89DEF97F-0435-47F5-8FF2-84291D721360}"/>
    <dgm:cxn modelId="{833ACC06-6195-4851-BD23-5F0D69216E36}" srcId="{3C3C813E-F683-444D-984F-3E6D553D2F66}" destId="{48B965BF-FC96-4EC6-8E60-05508A059A47}" srcOrd="1" destOrd="0" parTransId="{6E5FA100-99AB-4F95-B33A-B4F030A2E9D7}" sibTransId="{CEAB4F73-2DE1-4BD7-9FA0-1EB837D62B56}"/>
    <dgm:cxn modelId="{44EEFF2E-D650-4807-8061-B186FEEEFB3D}" type="presOf" srcId="{FCC1CEB1-4998-4137-8CD3-BBC86BC95B74}" destId="{D05AAE16-E5D0-4117-A4EB-9E7ECB899F89}" srcOrd="0" destOrd="3" presId="urn:microsoft.com/office/officeart/2005/8/layout/chevron2"/>
    <dgm:cxn modelId="{93B7CB96-6EB5-4C1C-B81D-FC1EE7F67946}" srcId="{B4D50CEC-0096-4F2D-866D-F74CD90B7FD9}" destId="{4180328C-B9FC-4F1C-933A-F242CD427EA4}" srcOrd="0" destOrd="0" parTransId="{D63CBBF1-AC81-40D8-A49D-E1AE989B9B08}" sibTransId="{05E45E69-833A-47E0-B637-575103A5ABBC}"/>
    <dgm:cxn modelId="{241CB93D-1A8F-4112-BEB0-C55C9F5DD3DA}" type="presOf" srcId="{2DE4249D-2BBA-41FE-9584-40C95AFDAF32}" destId="{63E008A5-F901-4BBF-B112-D0E4F253B6C5}" srcOrd="0" destOrd="0" presId="urn:microsoft.com/office/officeart/2005/8/layout/chevron2"/>
    <dgm:cxn modelId="{E594ADC8-6CF7-47EC-8EF4-6C1C90E4A649}" type="presOf" srcId="{4180328C-B9FC-4F1C-933A-F242CD427EA4}" destId="{0AB13A15-1B1D-4533-AA2E-AA82AE83D118}" srcOrd="0" destOrd="0" presId="urn:microsoft.com/office/officeart/2005/8/layout/chevron2"/>
    <dgm:cxn modelId="{E89B3227-D8AB-4776-AFAD-504262FE761C}" srcId="{B4D50CEC-0096-4F2D-866D-F74CD90B7FD9}" destId="{3C3C813E-F683-444D-984F-3E6D553D2F66}" srcOrd="1" destOrd="0" parTransId="{9ED477A6-FD95-47B8-BDE7-85F4305677F5}" sibTransId="{7D09AAEA-D932-46C4-A679-252B52E2296C}"/>
    <dgm:cxn modelId="{87116DEC-4810-4740-B19B-DB391AC49EC7}" srcId="{B4D50CEC-0096-4F2D-866D-F74CD90B7FD9}" destId="{E7E37DED-420A-48FD-9D98-92CB891DAD10}" srcOrd="3" destOrd="0" parTransId="{A2DF317C-5C81-49E0-BA67-C93C181CD1BF}" sibTransId="{0AF9B633-B85A-42D8-A373-10615CDA1A1B}"/>
    <dgm:cxn modelId="{797AC6E2-F282-4B67-B985-5D2FEE932D2E}" type="presOf" srcId="{AAF3805F-75A7-4307-B5F7-3EB619EF583F}" destId="{8BFD1A98-5B66-4EF8-AEED-CBF8D1C0C4EC}" srcOrd="0" destOrd="1" presId="urn:microsoft.com/office/officeart/2005/8/layout/chevron2"/>
    <dgm:cxn modelId="{1198A6F3-49E8-49A2-85E8-33D8D5D86C70}" type="presOf" srcId="{E7E37DED-420A-48FD-9D98-92CB891DAD10}" destId="{DB443569-EB91-4839-A96F-1403BAC22832}" srcOrd="0" destOrd="0" presId="urn:microsoft.com/office/officeart/2005/8/layout/chevron2"/>
    <dgm:cxn modelId="{A678E793-D362-4739-9BAC-F20B459F3BC4}" type="presOf" srcId="{030F98A9-99D2-44EE-94BD-7F5BFF22EE5A}" destId="{D05AAE16-E5D0-4117-A4EB-9E7ECB899F89}" srcOrd="0" destOrd="4" presId="urn:microsoft.com/office/officeart/2005/8/layout/chevron2"/>
    <dgm:cxn modelId="{268A4F05-67F6-495C-90DC-6BB892126557}" type="presParOf" srcId="{20D7D663-F109-440B-BA63-24EE77B9AA5D}" destId="{B8CD1E2C-1D22-4BB2-9226-D66F70A4ED79}" srcOrd="0" destOrd="0" presId="urn:microsoft.com/office/officeart/2005/8/layout/chevron2"/>
    <dgm:cxn modelId="{D7273988-F24B-462F-B7DF-FD4832BDD5B1}" type="presParOf" srcId="{B8CD1E2C-1D22-4BB2-9226-D66F70A4ED79}" destId="{0AB13A15-1B1D-4533-AA2E-AA82AE83D118}" srcOrd="0" destOrd="0" presId="urn:microsoft.com/office/officeart/2005/8/layout/chevron2"/>
    <dgm:cxn modelId="{84655DF3-DE5A-4572-93FF-CCB13CE2E734}" type="presParOf" srcId="{B8CD1E2C-1D22-4BB2-9226-D66F70A4ED79}" destId="{63E008A5-F901-4BBF-B112-D0E4F253B6C5}" srcOrd="1" destOrd="0" presId="urn:microsoft.com/office/officeart/2005/8/layout/chevron2"/>
    <dgm:cxn modelId="{739402F8-6EE3-4597-BA1D-F1FEA5B3FAAC}" type="presParOf" srcId="{20D7D663-F109-440B-BA63-24EE77B9AA5D}" destId="{B66D947A-5129-4992-8584-5E37B49F04AB}" srcOrd="1" destOrd="0" presId="urn:microsoft.com/office/officeart/2005/8/layout/chevron2"/>
    <dgm:cxn modelId="{BED21440-88B0-4C71-94E9-4C20F509FD54}" type="presParOf" srcId="{20D7D663-F109-440B-BA63-24EE77B9AA5D}" destId="{85B0D2DF-5D92-496F-AA25-7F02A95DBAF7}" srcOrd="2" destOrd="0" presId="urn:microsoft.com/office/officeart/2005/8/layout/chevron2"/>
    <dgm:cxn modelId="{E152E158-B6A9-487F-BF9B-E9CAAC5582E2}" type="presParOf" srcId="{85B0D2DF-5D92-496F-AA25-7F02A95DBAF7}" destId="{4164E128-B086-4368-804A-CBE005E94CC5}" srcOrd="0" destOrd="0" presId="urn:microsoft.com/office/officeart/2005/8/layout/chevron2"/>
    <dgm:cxn modelId="{939944B3-DD3B-4FC9-9C03-F8D374C03322}" type="presParOf" srcId="{85B0D2DF-5D92-496F-AA25-7F02A95DBAF7}" destId="{D05AAE16-E5D0-4117-A4EB-9E7ECB899F89}" srcOrd="1" destOrd="0" presId="urn:microsoft.com/office/officeart/2005/8/layout/chevron2"/>
    <dgm:cxn modelId="{199C92AC-1521-4A0A-ADFD-A6D37B048481}" type="presParOf" srcId="{20D7D663-F109-440B-BA63-24EE77B9AA5D}" destId="{0F556F72-736D-4F57-981B-F251EDE76F18}" srcOrd="3" destOrd="0" presId="urn:microsoft.com/office/officeart/2005/8/layout/chevron2"/>
    <dgm:cxn modelId="{D0D81C87-553D-42C0-9F33-408353E72F95}" type="presParOf" srcId="{20D7D663-F109-440B-BA63-24EE77B9AA5D}" destId="{E00F082A-625A-4553-AB5E-D2078C45F56B}" srcOrd="4" destOrd="0" presId="urn:microsoft.com/office/officeart/2005/8/layout/chevron2"/>
    <dgm:cxn modelId="{E2EBAF68-A63D-42E8-A508-708F9957EC38}" type="presParOf" srcId="{E00F082A-625A-4553-AB5E-D2078C45F56B}" destId="{4FAEB969-664D-4CAA-AB75-882A299178B1}" srcOrd="0" destOrd="0" presId="urn:microsoft.com/office/officeart/2005/8/layout/chevron2"/>
    <dgm:cxn modelId="{D94CA982-717B-49D7-ABAF-80AF51090639}" type="presParOf" srcId="{E00F082A-625A-4553-AB5E-D2078C45F56B}" destId="{8BFD1A98-5B66-4EF8-AEED-CBF8D1C0C4EC}" srcOrd="1" destOrd="0" presId="urn:microsoft.com/office/officeart/2005/8/layout/chevron2"/>
    <dgm:cxn modelId="{F56B16CD-636E-4843-BA16-CEE49F72F302}" type="presParOf" srcId="{20D7D663-F109-440B-BA63-24EE77B9AA5D}" destId="{2EA94E16-7303-4688-9588-E644FCFE3E09}" srcOrd="5" destOrd="0" presId="urn:microsoft.com/office/officeart/2005/8/layout/chevron2"/>
    <dgm:cxn modelId="{2F80A6A5-CE1F-42EC-9F32-A4EAD8519C6D}" type="presParOf" srcId="{20D7D663-F109-440B-BA63-24EE77B9AA5D}" destId="{F2F4AB37-4AD7-40AA-AB30-545D8AFE1984}" srcOrd="6" destOrd="0" presId="urn:microsoft.com/office/officeart/2005/8/layout/chevron2"/>
    <dgm:cxn modelId="{2BD1D74D-3917-412E-8190-5FE0033D3ABE}" type="presParOf" srcId="{F2F4AB37-4AD7-40AA-AB30-545D8AFE1984}" destId="{DB443569-EB91-4839-A96F-1403BAC22832}" srcOrd="0" destOrd="0" presId="urn:microsoft.com/office/officeart/2005/8/layout/chevron2"/>
    <dgm:cxn modelId="{FA674412-F319-43F3-8797-CC5FAA03A2BF}" type="presParOf" srcId="{F2F4AB37-4AD7-40AA-AB30-545D8AFE1984}" destId="{59A29B7C-3913-4569-91C5-25806CF8804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4D50CEC-0096-4F2D-866D-F74CD90B7FD9}" type="doc">
      <dgm:prSet loTypeId="urn:microsoft.com/office/officeart/2005/8/layout/chevron2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090A94A8-D0A8-4463-98F0-49FA8EAA5C78}">
      <dgm:prSet/>
      <dgm:spPr/>
      <dgm:t>
        <a:bodyPr/>
        <a:lstStyle/>
        <a:p>
          <a:pPr rtl="0"/>
          <a:endParaRPr lang="ru-RU" dirty="0"/>
        </a:p>
      </dgm:t>
    </dgm:pt>
    <dgm:pt modelId="{B1846126-62CB-4081-88FA-6091797E0435}" type="parTrans" cxnId="{FF46F29B-7E37-4028-B709-4B9926AFFB0F}">
      <dgm:prSet/>
      <dgm:spPr/>
      <dgm:t>
        <a:bodyPr/>
        <a:lstStyle/>
        <a:p>
          <a:endParaRPr lang="ru-RU"/>
        </a:p>
      </dgm:t>
    </dgm:pt>
    <dgm:pt modelId="{C7EC64E5-0FAF-406C-BFC9-F2F883134AD3}" type="sibTrans" cxnId="{FF46F29B-7E37-4028-B709-4B9926AFFB0F}">
      <dgm:prSet/>
      <dgm:spPr/>
      <dgm:t>
        <a:bodyPr/>
        <a:lstStyle/>
        <a:p>
          <a:endParaRPr lang="ru-RU"/>
        </a:p>
      </dgm:t>
    </dgm:pt>
    <dgm:pt modelId="{1AB0309E-1B1D-4EF9-9838-31C1B515B1D1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2400" dirty="0"/>
        </a:p>
      </dgm:t>
    </dgm:pt>
    <dgm:pt modelId="{79C64F19-5A3E-4548-8EE6-F973EFDBB09C}" type="parTrans" cxnId="{10735C7D-7DE5-4320-BDF1-A34348068B2D}">
      <dgm:prSet/>
      <dgm:spPr/>
      <dgm:t>
        <a:bodyPr/>
        <a:lstStyle/>
        <a:p>
          <a:endParaRPr lang="ru-RU"/>
        </a:p>
      </dgm:t>
    </dgm:pt>
    <dgm:pt modelId="{FBD38715-E4C2-4F86-8ED2-4775AADFF6F7}" type="sibTrans" cxnId="{10735C7D-7DE5-4320-BDF1-A34348068B2D}">
      <dgm:prSet/>
      <dgm:spPr/>
      <dgm:t>
        <a:bodyPr/>
        <a:lstStyle/>
        <a:p>
          <a:endParaRPr lang="ru-RU"/>
        </a:p>
      </dgm:t>
    </dgm:pt>
    <dgm:pt modelId="{385CD52E-4451-4F93-8731-888790A7F733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2400" dirty="0"/>
        </a:p>
      </dgm:t>
    </dgm:pt>
    <dgm:pt modelId="{8BF67921-DE55-4B41-AC8B-2E4464151A0E}" type="parTrans" cxnId="{91574082-36A1-449C-AA4B-8CE99AEB4916}">
      <dgm:prSet/>
      <dgm:spPr/>
      <dgm:t>
        <a:bodyPr/>
        <a:lstStyle/>
        <a:p>
          <a:endParaRPr lang="ru-RU"/>
        </a:p>
      </dgm:t>
    </dgm:pt>
    <dgm:pt modelId="{6F25841C-9208-4044-A6D3-524ACAA543CC}" type="sibTrans" cxnId="{91574082-36A1-449C-AA4B-8CE99AEB4916}">
      <dgm:prSet/>
      <dgm:spPr/>
      <dgm:t>
        <a:bodyPr/>
        <a:lstStyle/>
        <a:p>
          <a:endParaRPr lang="ru-RU"/>
        </a:p>
      </dgm:t>
    </dgm:pt>
    <dgm:pt modelId="{3D458DD7-6B9A-4793-9196-3360B1A18E91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marL="285750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3600" dirty="0"/>
        </a:p>
      </dgm:t>
    </dgm:pt>
    <dgm:pt modelId="{EE591103-D71B-4571-99DB-48C0D050A80E}" type="parTrans" cxnId="{EFB76283-EA83-4141-AF81-F947FA9123E8}">
      <dgm:prSet/>
      <dgm:spPr/>
      <dgm:t>
        <a:bodyPr/>
        <a:lstStyle/>
        <a:p>
          <a:endParaRPr lang="ru-RU"/>
        </a:p>
      </dgm:t>
    </dgm:pt>
    <dgm:pt modelId="{6AF8FF2E-2BE8-4557-8067-2F742FA86DA2}" type="sibTrans" cxnId="{EFB76283-EA83-4141-AF81-F947FA9123E8}">
      <dgm:prSet/>
      <dgm:spPr/>
      <dgm:t>
        <a:bodyPr/>
        <a:lstStyle/>
        <a:p>
          <a:endParaRPr lang="ru-RU"/>
        </a:p>
      </dgm:t>
    </dgm:pt>
    <dgm:pt modelId="{030F98A9-99D2-44EE-94BD-7F5BFF22EE5A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marL="285750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3600" dirty="0"/>
        </a:p>
      </dgm:t>
    </dgm:pt>
    <dgm:pt modelId="{32DA130F-EFDD-4503-A020-75BCAF8E9DB1}" type="parTrans" cxnId="{73536192-E23D-4CAA-BFFC-A153B35F3EB1}">
      <dgm:prSet/>
      <dgm:spPr/>
      <dgm:t>
        <a:bodyPr/>
        <a:lstStyle/>
        <a:p>
          <a:endParaRPr lang="ru-RU"/>
        </a:p>
      </dgm:t>
    </dgm:pt>
    <dgm:pt modelId="{650911DE-1EA1-4707-97B1-DD49C401DF0C}" type="sibTrans" cxnId="{73536192-E23D-4CAA-BFFC-A153B35F3EB1}">
      <dgm:prSet/>
      <dgm:spPr/>
      <dgm:t>
        <a:bodyPr/>
        <a:lstStyle/>
        <a:p>
          <a:endParaRPr lang="ru-RU"/>
        </a:p>
      </dgm:t>
    </dgm:pt>
    <dgm:pt modelId="{18D7C7F7-8570-41B9-B91F-64B1010BFA4B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endParaRPr lang="ru-RU" sz="2400" dirty="0"/>
        </a:p>
      </dgm:t>
    </dgm:pt>
    <dgm:pt modelId="{342A924E-7CF8-4206-B315-7F92E5B4FDBC}" type="parTrans" cxnId="{53EF24BC-A3CA-4880-828D-5DF22E460E66}">
      <dgm:prSet/>
      <dgm:spPr/>
      <dgm:t>
        <a:bodyPr/>
        <a:lstStyle/>
        <a:p>
          <a:endParaRPr lang="ru-RU"/>
        </a:p>
      </dgm:t>
    </dgm:pt>
    <dgm:pt modelId="{AC34E28B-B977-4CAA-87F5-B2A6E9930E40}" type="sibTrans" cxnId="{53EF24BC-A3CA-4880-828D-5DF22E460E66}">
      <dgm:prSet/>
      <dgm:spPr/>
      <dgm:t>
        <a:bodyPr/>
        <a:lstStyle/>
        <a:p>
          <a:endParaRPr lang="ru-RU"/>
        </a:p>
      </dgm:t>
    </dgm:pt>
    <dgm:pt modelId="{F6004C6B-F016-4740-AE76-2B1E836F2706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marL="228600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b="1" u="none" dirty="0"/>
        </a:p>
      </dgm:t>
    </dgm:pt>
    <dgm:pt modelId="{408C6888-81F6-4980-91A5-8139FE64671C}" type="parTrans" cxnId="{DC47C959-8F22-4BE2-AD59-15EE47CA33A0}">
      <dgm:prSet/>
      <dgm:spPr/>
      <dgm:t>
        <a:bodyPr/>
        <a:lstStyle/>
        <a:p>
          <a:endParaRPr lang="ru-RU"/>
        </a:p>
      </dgm:t>
    </dgm:pt>
    <dgm:pt modelId="{B249E9FB-5919-4360-BCB9-49B8E6F81650}" type="sibTrans" cxnId="{DC47C959-8F22-4BE2-AD59-15EE47CA33A0}">
      <dgm:prSet/>
      <dgm:spPr/>
      <dgm:t>
        <a:bodyPr/>
        <a:lstStyle/>
        <a:p>
          <a:endParaRPr lang="ru-RU"/>
        </a:p>
      </dgm:t>
    </dgm:pt>
    <dgm:pt modelId="{FB2EAF4B-AEB6-45AB-9F1F-8D2FEAED792E}">
      <dgm:prSet custT="1"/>
      <dgm:spPr>
        <a:solidFill>
          <a:schemeClr val="accent1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ru-RU" sz="2000" dirty="0" smtClean="0"/>
            <a:t>Использование </a:t>
          </a:r>
          <a:r>
            <a:rPr lang="en-US" sz="2000" dirty="0" smtClean="0"/>
            <a:t> </a:t>
          </a:r>
          <a:r>
            <a:rPr lang="ru-RU" sz="2000" dirty="0" smtClean="0"/>
            <a:t>созданной игры в самостоятельных играх детей, в процессе совместной игровой деятельности.</a:t>
          </a:r>
          <a:endParaRPr lang="ru-RU" sz="2000" dirty="0"/>
        </a:p>
      </dgm:t>
    </dgm:pt>
    <dgm:pt modelId="{F725F22C-5301-4261-A268-B5C6DC594731}" type="parTrans" cxnId="{2322D384-435E-4C6A-88BE-4CEDAD956768}">
      <dgm:prSet/>
      <dgm:spPr/>
      <dgm:t>
        <a:bodyPr/>
        <a:lstStyle/>
        <a:p>
          <a:endParaRPr lang="ru-RU"/>
        </a:p>
      </dgm:t>
    </dgm:pt>
    <dgm:pt modelId="{51576FB9-49CE-4959-96E9-17D71CC641A2}" type="sibTrans" cxnId="{2322D384-435E-4C6A-88BE-4CEDAD956768}">
      <dgm:prSet/>
      <dgm:spPr/>
      <dgm:t>
        <a:bodyPr/>
        <a:lstStyle/>
        <a:p>
          <a:endParaRPr lang="ru-RU"/>
        </a:p>
      </dgm:t>
    </dgm:pt>
    <dgm:pt modelId="{3C3C813E-F683-444D-984F-3E6D553D2F66}">
      <dgm:prSet/>
      <dgm:spPr/>
      <dgm:t>
        <a:bodyPr/>
        <a:lstStyle/>
        <a:p>
          <a:pPr rtl="0"/>
          <a:endParaRPr lang="ru-RU" dirty="0"/>
        </a:p>
      </dgm:t>
    </dgm:pt>
    <dgm:pt modelId="{7D09AAEA-D932-46C4-A679-252B52E2296C}" type="sibTrans" cxnId="{E89B3227-D8AB-4776-AFAD-504262FE761C}">
      <dgm:prSet/>
      <dgm:spPr/>
      <dgm:t>
        <a:bodyPr/>
        <a:lstStyle/>
        <a:p>
          <a:endParaRPr lang="ru-RU"/>
        </a:p>
      </dgm:t>
    </dgm:pt>
    <dgm:pt modelId="{9ED477A6-FD95-47B8-BDE7-85F4305677F5}" type="parTrans" cxnId="{E89B3227-D8AB-4776-AFAD-504262FE761C}">
      <dgm:prSet/>
      <dgm:spPr/>
      <dgm:t>
        <a:bodyPr/>
        <a:lstStyle/>
        <a:p>
          <a:endParaRPr lang="ru-RU"/>
        </a:p>
      </dgm:t>
    </dgm:pt>
    <dgm:pt modelId="{9F982E89-D03A-4F04-9501-ABA985C233FE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marL="0" marR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b="1" dirty="0" smtClean="0"/>
            <a:t>4</a:t>
          </a:r>
          <a:r>
            <a:rPr lang="ru-RU" sz="2400" b="1" dirty="0" smtClean="0"/>
            <a:t> этап. </a:t>
          </a:r>
          <a:r>
            <a:rPr lang="ru-RU" sz="2400" b="1" u="none" dirty="0" smtClean="0"/>
            <a:t>Непосредственно игровая деятельность.</a:t>
          </a:r>
        </a:p>
        <a:p>
          <a:pPr marL="228600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dirty="0"/>
        </a:p>
      </dgm:t>
    </dgm:pt>
    <dgm:pt modelId="{25DE9E11-1667-420E-AB5E-5AC8D827695B}" type="parTrans" cxnId="{258EECE6-E659-4BF4-AD0D-37896344EFBB}">
      <dgm:prSet/>
      <dgm:spPr/>
      <dgm:t>
        <a:bodyPr/>
        <a:lstStyle/>
        <a:p>
          <a:endParaRPr lang="ru-RU"/>
        </a:p>
      </dgm:t>
    </dgm:pt>
    <dgm:pt modelId="{CC249D56-B71E-4EF3-BC11-49E1788E8AF3}" type="sibTrans" cxnId="{258EECE6-E659-4BF4-AD0D-37896344EFBB}">
      <dgm:prSet/>
      <dgm:spPr/>
      <dgm:t>
        <a:bodyPr/>
        <a:lstStyle/>
        <a:p>
          <a:endParaRPr lang="ru-RU"/>
        </a:p>
      </dgm:t>
    </dgm:pt>
    <dgm:pt modelId="{8A58F351-A57E-41E7-BFC6-BD0F54618189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marL="228600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dirty="0"/>
        </a:p>
      </dgm:t>
    </dgm:pt>
    <dgm:pt modelId="{C8A6CEE6-EFD4-4529-BBB8-2E7600F2C87C}" type="parTrans" cxnId="{C8EDA48D-22E4-4222-A698-E7FBBE9E1716}">
      <dgm:prSet/>
      <dgm:spPr/>
      <dgm:t>
        <a:bodyPr/>
        <a:lstStyle/>
        <a:p>
          <a:endParaRPr lang="ru-RU"/>
        </a:p>
      </dgm:t>
    </dgm:pt>
    <dgm:pt modelId="{EC37C286-3F82-454A-8C30-9E6EE7C45F0A}" type="sibTrans" cxnId="{C8EDA48D-22E4-4222-A698-E7FBBE9E1716}">
      <dgm:prSet/>
      <dgm:spPr/>
      <dgm:t>
        <a:bodyPr/>
        <a:lstStyle/>
        <a:p>
          <a:endParaRPr lang="ru-RU"/>
        </a:p>
      </dgm:t>
    </dgm:pt>
    <dgm:pt modelId="{B58C1AD5-57CE-4709-9AAC-6576885E873A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marL="228600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dirty="0"/>
        </a:p>
      </dgm:t>
    </dgm:pt>
    <dgm:pt modelId="{556CF1B2-B884-430D-B76D-67EBF31B7E30}" type="parTrans" cxnId="{F63F07B2-A502-4DE7-B650-A4434DD25BA5}">
      <dgm:prSet/>
      <dgm:spPr/>
      <dgm:t>
        <a:bodyPr/>
        <a:lstStyle/>
        <a:p>
          <a:endParaRPr lang="ru-RU"/>
        </a:p>
      </dgm:t>
    </dgm:pt>
    <dgm:pt modelId="{F54D4981-5AD7-4D76-BF7A-88DA9BC04E56}" type="sibTrans" cxnId="{F63F07B2-A502-4DE7-B650-A4434DD25BA5}">
      <dgm:prSet/>
      <dgm:spPr/>
      <dgm:t>
        <a:bodyPr/>
        <a:lstStyle/>
        <a:p>
          <a:endParaRPr lang="ru-RU"/>
        </a:p>
      </dgm:t>
    </dgm:pt>
    <dgm:pt modelId="{C534117A-2F2C-49C3-8E16-104FC498C5DE}">
      <dgm:prSet custT="1"/>
      <dgm:spPr>
        <a:solidFill>
          <a:schemeClr val="accent4">
            <a:lumMod val="60000"/>
            <a:lumOff val="40000"/>
            <a:alpha val="90000"/>
          </a:schemeClr>
        </a:solidFill>
      </dgm:spPr>
      <dgm:t>
        <a:bodyPr/>
        <a:lstStyle/>
        <a:p>
          <a:pPr marL="228600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ru-RU" sz="2400" dirty="0"/>
        </a:p>
      </dgm:t>
    </dgm:pt>
    <dgm:pt modelId="{16547F00-E9E6-48D6-B47E-FC4DA774F561}" type="parTrans" cxnId="{EB68D170-A2EC-420E-A6BB-A4EFE81B8597}">
      <dgm:prSet/>
      <dgm:spPr/>
      <dgm:t>
        <a:bodyPr/>
        <a:lstStyle/>
        <a:p>
          <a:endParaRPr lang="ru-RU"/>
        </a:p>
      </dgm:t>
    </dgm:pt>
    <dgm:pt modelId="{DD774613-C5F8-4D26-9AC3-2B2D3B6688C2}" type="sibTrans" cxnId="{EB68D170-A2EC-420E-A6BB-A4EFE81B8597}">
      <dgm:prSet/>
      <dgm:spPr/>
      <dgm:t>
        <a:bodyPr/>
        <a:lstStyle/>
        <a:p>
          <a:endParaRPr lang="ru-RU"/>
        </a:p>
      </dgm:t>
    </dgm:pt>
    <dgm:pt modelId="{20D7D663-F109-440B-BA63-24EE77B9AA5D}" type="pres">
      <dgm:prSet presAssocID="{B4D50CEC-0096-4F2D-866D-F74CD90B7FD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5B0D2DF-5D92-496F-AA25-7F02A95DBAF7}" type="pres">
      <dgm:prSet presAssocID="{3C3C813E-F683-444D-984F-3E6D553D2F66}" presName="composite" presStyleCnt="0"/>
      <dgm:spPr/>
    </dgm:pt>
    <dgm:pt modelId="{4164E128-B086-4368-804A-CBE005E94CC5}" type="pres">
      <dgm:prSet presAssocID="{3C3C813E-F683-444D-984F-3E6D553D2F66}" presName="parentText" presStyleLbl="alignNode1" presStyleIdx="0" presStyleCnt="2" custScaleX="81035" custScaleY="89740" custLinFactNeighborX="10164" custLinFactNeighborY="-558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5AAE16-E5D0-4117-A4EB-9E7ECB899F89}" type="pres">
      <dgm:prSet presAssocID="{3C3C813E-F683-444D-984F-3E6D553D2F66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556F72-736D-4F57-981B-F251EDE76F18}" type="pres">
      <dgm:prSet presAssocID="{7D09AAEA-D932-46C4-A679-252B52E2296C}" presName="sp" presStyleCnt="0"/>
      <dgm:spPr/>
    </dgm:pt>
    <dgm:pt modelId="{E00F082A-625A-4553-AB5E-D2078C45F56B}" type="pres">
      <dgm:prSet presAssocID="{090A94A8-D0A8-4463-98F0-49FA8EAA5C78}" presName="composite" presStyleCnt="0"/>
      <dgm:spPr/>
    </dgm:pt>
    <dgm:pt modelId="{4FAEB969-664D-4CAA-AB75-882A299178B1}" type="pres">
      <dgm:prSet presAssocID="{090A94A8-D0A8-4463-98F0-49FA8EAA5C78}" presName="parentText" presStyleLbl="alignNode1" presStyleIdx="1" presStyleCnt="2" custScaleX="87396" custScaleY="88481" custLinFactNeighborX="-475" custLinFactNeighborY="374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BFD1A98-5B66-4EF8-AEED-CBF8D1C0C4EC}" type="pres">
      <dgm:prSet presAssocID="{090A94A8-D0A8-4463-98F0-49FA8EAA5C78}" presName="descendantText" presStyleLbl="alignAcc1" presStyleIdx="1" presStyleCnt="2" custScaleX="115389" custScaleY="151799" custLinFactNeighborX="5355" custLinFactNeighborY="356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05786D3-D4BB-40A9-8DF2-F1ABE9DDCD8C}" type="presOf" srcId="{18D7C7F7-8570-41B9-B91F-64B1010BFA4B}" destId="{8BFD1A98-5B66-4EF8-AEED-CBF8D1C0C4EC}" srcOrd="0" destOrd="2" presId="urn:microsoft.com/office/officeart/2005/8/layout/chevron2"/>
    <dgm:cxn modelId="{EFB76283-EA83-4141-AF81-F947FA9123E8}" srcId="{3C3C813E-F683-444D-984F-3E6D553D2F66}" destId="{3D458DD7-6B9A-4793-9196-3360B1A18E91}" srcOrd="6" destOrd="0" parTransId="{EE591103-D71B-4571-99DB-48C0D050A80E}" sibTransId="{6AF8FF2E-2BE8-4557-8067-2F742FA86DA2}"/>
    <dgm:cxn modelId="{9D3F1640-0F3C-4288-8B2D-F00BFB521645}" type="presOf" srcId="{8A58F351-A57E-41E7-BFC6-BD0F54618189}" destId="{D05AAE16-E5D0-4117-A4EB-9E7ECB899F89}" srcOrd="0" destOrd="1" presId="urn:microsoft.com/office/officeart/2005/8/layout/chevron2"/>
    <dgm:cxn modelId="{6C37A725-B4C4-45AC-B0C9-814A84296D6B}" type="presOf" srcId="{9F982E89-D03A-4F04-9501-ABA985C233FE}" destId="{D05AAE16-E5D0-4117-A4EB-9E7ECB899F89}" srcOrd="0" destOrd="4" presId="urn:microsoft.com/office/officeart/2005/8/layout/chevron2"/>
    <dgm:cxn modelId="{91574082-36A1-449C-AA4B-8CE99AEB4916}" srcId="{090A94A8-D0A8-4463-98F0-49FA8EAA5C78}" destId="{385CD52E-4451-4F93-8731-888790A7F733}" srcOrd="0" destOrd="0" parTransId="{8BF67921-DE55-4B41-AC8B-2E4464151A0E}" sibTransId="{6F25841C-9208-4044-A6D3-524ACAA543CC}"/>
    <dgm:cxn modelId="{73536192-E23D-4CAA-BFFC-A153B35F3EB1}" srcId="{3C3C813E-F683-444D-984F-3E6D553D2F66}" destId="{030F98A9-99D2-44EE-94BD-7F5BFF22EE5A}" srcOrd="5" destOrd="0" parTransId="{32DA130F-EFDD-4503-A020-75BCAF8E9DB1}" sibTransId="{650911DE-1EA1-4707-97B1-DD49C401DF0C}"/>
    <dgm:cxn modelId="{FDF8374C-DC41-4172-AF11-0A11C07EFDBC}" type="presOf" srcId="{C534117A-2F2C-49C3-8E16-104FC498C5DE}" destId="{D05AAE16-E5D0-4117-A4EB-9E7ECB899F89}" srcOrd="0" destOrd="3" presId="urn:microsoft.com/office/officeart/2005/8/layout/chevron2"/>
    <dgm:cxn modelId="{10735C7D-7DE5-4320-BDF1-A34348068B2D}" srcId="{090A94A8-D0A8-4463-98F0-49FA8EAA5C78}" destId="{1AB0309E-1B1D-4EF9-9838-31C1B515B1D1}" srcOrd="3" destOrd="0" parTransId="{79C64F19-5A3E-4548-8EE6-F973EFDBB09C}" sibTransId="{FBD38715-E4C2-4F86-8ED2-4775AADFF6F7}"/>
    <dgm:cxn modelId="{33C6CC7E-22B1-4BC0-A8B7-DF4464446610}" type="presOf" srcId="{1AB0309E-1B1D-4EF9-9838-31C1B515B1D1}" destId="{8BFD1A98-5B66-4EF8-AEED-CBF8D1C0C4EC}" srcOrd="0" destOrd="3" presId="urn:microsoft.com/office/officeart/2005/8/layout/chevron2"/>
    <dgm:cxn modelId="{DC47C959-8F22-4BE2-AD59-15EE47CA33A0}" srcId="{3C3C813E-F683-444D-984F-3E6D553D2F66}" destId="{F6004C6B-F016-4740-AE76-2B1E836F2706}" srcOrd="0" destOrd="0" parTransId="{408C6888-81F6-4980-91A5-8139FE64671C}" sibTransId="{B249E9FB-5919-4360-BCB9-49B8E6F81650}"/>
    <dgm:cxn modelId="{0A55558E-DF50-4EB9-873C-7AD19826B5EA}" type="presOf" srcId="{B58C1AD5-57CE-4709-9AAC-6576885E873A}" destId="{D05AAE16-E5D0-4117-A4EB-9E7ECB899F89}" srcOrd="0" destOrd="2" presId="urn:microsoft.com/office/officeart/2005/8/layout/chevron2"/>
    <dgm:cxn modelId="{FF46F29B-7E37-4028-B709-4B9926AFFB0F}" srcId="{B4D50CEC-0096-4F2D-866D-F74CD90B7FD9}" destId="{090A94A8-D0A8-4463-98F0-49FA8EAA5C78}" srcOrd="1" destOrd="0" parTransId="{B1846126-62CB-4081-88FA-6091797E0435}" sibTransId="{C7EC64E5-0FAF-406C-BFC9-F2F883134AD3}"/>
    <dgm:cxn modelId="{874C2C98-C90A-41A0-9C69-588D63AD3843}" type="presOf" srcId="{090A94A8-D0A8-4463-98F0-49FA8EAA5C78}" destId="{4FAEB969-664D-4CAA-AB75-882A299178B1}" srcOrd="0" destOrd="0" presId="urn:microsoft.com/office/officeart/2005/8/layout/chevron2"/>
    <dgm:cxn modelId="{53EF24BC-A3CA-4880-828D-5DF22E460E66}" srcId="{090A94A8-D0A8-4463-98F0-49FA8EAA5C78}" destId="{18D7C7F7-8570-41B9-B91F-64B1010BFA4B}" srcOrd="2" destOrd="0" parTransId="{342A924E-7CF8-4206-B315-7F92E5B4FDBC}" sibTransId="{AC34E28B-B977-4CAA-87F5-B2A6E9930E40}"/>
    <dgm:cxn modelId="{C8EDA48D-22E4-4222-A698-E7FBBE9E1716}" srcId="{3C3C813E-F683-444D-984F-3E6D553D2F66}" destId="{8A58F351-A57E-41E7-BFC6-BD0F54618189}" srcOrd="1" destOrd="0" parTransId="{C8A6CEE6-EFD4-4529-BBB8-2E7600F2C87C}" sibTransId="{EC37C286-3F82-454A-8C30-9E6EE7C45F0A}"/>
    <dgm:cxn modelId="{4697F92E-47CA-417F-A2F1-310FACA46708}" type="presOf" srcId="{030F98A9-99D2-44EE-94BD-7F5BFF22EE5A}" destId="{D05AAE16-E5D0-4117-A4EB-9E7ECB899F89}" srcOrd="0" destOrd="5" presId="urn:microsoft.com/office/officeart/2005/8/layout/chevron2"/>
    <dgm:cxn modelId="{12978EEA-A1BE-47BD-A754-86AC44214BFE}" type="presOf" srcId="{385CD52E-4451-4F93-8731-888790A7F733}" destId="{8BFD1A98-5B66-4EF8-AEED-CBF8D1C0C4EC}" srcOrd="0" destOrd="0" presId="urn:microsoft.com/office/officeart/2005/8/layout/chevron2"/>
    <dgm:cxn modelId="{3D7A1BCF-D687-4687-9F08-7A67DA61E6F6}" type="presOf" srcId="{3C3C813E-F683-444D-984F-3E6D553D2F66}" destId="{4164E128-B086-4368-804A-CBE005E94CC5}" srcOrd="0" destOrd="0" presId="urn:microsoft.com/office/officeart/2005/8/layout/chevron2"/>
    <dgm:cxn modelId="{953198A6-30B6-49D4-B756-29EB641B4A87}" type="presOf" srcId="{3D458DD7-6B9A-4793-9196-3360B1A18E91}" destId="{D05AAE16-E5D0-4117-A4EB-9E7ECB899F89}" srcOrd="0" destOrd="6" presId="urn:microsoft.com/office/officeart/2005/8/layout/chevron2"/>
    <dgm:cxn modelId="{258EECE6-E659-4BF4-AD0D-37896344EFBB}" srcId="{3C3C813E-F683-444D-984F-3E6D553D2F66}" destId="{9F982E89-D03A-4F04-9501-ABA985C233FE}" srcOrd="4" destOrd="0" parTransId="{25DE9E11-1667-420E-AB5E-5AC8D827695B}" sibTransId="{CC249D56-B71E-4EF3-BC11-49E1788E8AF3}"/>
    <dgm:cxn modelId="{86476F0A-3884-4236-9561-8A10907255D6}" type="presOf" srcId="{B4D50CEC-0096-4F2D-866D-F74CD90B7FD9}" destId="{20D7D663-F109-440B-BA63-24EE77B9AA5D}" srcOrd="0" destOrd="0" presId="urn:microsoft.com/office/officeart/2005/8/layout/chevron2"/>
    <dgm:cxn modelId="{70A666A9-F2FF-4E92-AE2C-9FC5A312F684}" type="presOf" srcId="{F6004C6B-F016-4740-AE76-2B1E836F2706}" destId="{D05AAE16-E5D0-4117-A4EB-9E7ECB899F89}" srcOrd="0" destOrd="0" presId="urn:microsoft.com/office/officeart/2005/8/layout/chevron2"/>
    <dgm:cxn modelId="{6C4EBD69-164E-430F-9982-72E738E8ADC3}" type="presOf" srcId="{FB2EAF4B-AEB6-45AB-9F1F-8D2FEAED792E}" destId="{8BFD1A98-5B66-4EF8-AEED-CBF8D1C0C4EC}" srcOrd="0" destOrd="1" presId="urn:microsoft.com/office/officeart/2005/8/layout/chevron2"/>
    <dgm:cxn modelId="{EB68D170-A2EC-420E-A6BB-A4EFE81B8597}" srcId="{3C3C813E-F683-444D-984F-3E6D553D2F66}" destId="{C534117A-2F2C-49C3-8E16-104FC498C5DE}" srcOrd="3" destOrd="0" parTransId="{16547F00-E9E6-48D6-B47E-FC4DA774F561}" sibTransId="{DD774613-C5F8-4D26-9AC3-2B2D3B6688C2}"/>
    <dgm:cxn modelId="{E89B3227-D8AB-4776-AFAD-504262FE761C}" srcId="{B4D50CEC-0096-4F2D-866D-F74CD90B7FD9}" destId="{3C3C813E-F683-444D-984F-3E6D553D2F66}" srcOrd="0" destOrd="0" parTransId="{9ED477A6-FD95-47B8-BDE7-85F4305677F5}" sibTransId="{7D09AAEA-D932-46C4-A679-252B52E2296C}"/>
    <dgm:cxn modelId="{2322D384-435E-4C6A-88BE-4CEDAD956768}" srcId="{090A94A8-D0A8-4463-98F0-49FA8EAA5C78}" destId="{FB2EAF4B-AEB6-45AB-9F1F-8D2FEAED792E}" srcOrd="1" destOrd="0" parTransId="{F725F22C-5301-4261-A268-B5C6DC594731}" sibTransId="{51576FB9-49CE-4959-96E9-17D71CC641A2}"/>
    <dgm:cxn modelId="{F63F07B2-A502-4DE7-B650-A4434DD25BA5}" srcId="{3C3C813E-F683-444D-984F-3E6D553D2F66}" destId="{B58C1AD5-57CE-4709-9AAC-6576885E873A}" srcOrd="2" destOrd="0" parTransId="{556CF1B2-B884-430D-B76D-67EBF31B7E30}" sibTransId="{F54D4981-5AD7-4D76-BF7A-88DA9BC04E56}"/>
    <dgm:cxn modelId="{057DB79C-4361-4EB0-BC07-AC66F8E108DC}" type="presParOf" srcId="{20D7D663-F109-440B-BA63-24EE77B9AA5D}" destId="{85B0D2DF-5D92-496F-AA25-7F02A95DBAF7}" srcOrd="0" destOrd="0" presId="urn:microsoft.com/office/officeart/2005/8/layout/chevron2"/>
    <dgm:cxn modelId="{662E8C58-31FC-4949-9CB0-DFB10235EA07}" type="presParOf" srcId="{85B0D2DF-5D92-496F-AA25-7F02A95DBAF7}" destId="{4164E128-B086-4368-804A-CBE005E94CC5}" srcOrd="0" destOrd="0" presId="urn:microsoft.com/office/officeart/2005/8/layout/chevron2"/>
    <dgm:cxn modelId="{049CC8E2-BBD5-4241-AF0A-933195C407CD}" type="presParOf" srcId="{85B0D2DF-5D92-496F-AA25-7F02A95DBAF7}" destId="{D05AAE16-E5D0-4117-A4EB-9E7ECB899F89}" srcOrd="1" destOrd="0" presId="urn:microsoft.com/office/officeart/2005/8/layout/chevron2"/>
    <dgm:cxn modelId="{E13F6F72-E3EB-4E80-992F-E221FC6B9972}" type="presParOf" srcId="{20D7D663-F109-440B-BA63-24EE77B9AA5D}" destId="{0F556F72-736D-4F57-981B-F251EDE76F18}" srcOrd="1" destOrd="0" presId="urn:microsoft.com/office/officeart/2005/8/layout/chevron2"/>
    <dgm:cxn modelId="{9EB58746-43E6-4A17-9244-312866DD3692}" type="presParOf" srcId="{20D7D663-F109-440B-BA63-24EE77B9AA5D}" destId="{E00F082A-625A-4553-AB5E-D2078C45F56B}" srcOrd="2" destOrd="0" presId="urn:microsoft.com/office/officeart/2005/8/layout/chevron2"/>
    <dgm:cxn modelId="{952E6A0D-9D2B-4706-A8DE-FB6D2F26ED71}" type="presParOf" srcId="{E00F082A-625A-4553-AB5E-D2078C45F56B}" destId="{4FAEB969-664D-4CAA-AB75-882A299178B1}" srcOrd="0" destOrd="0" presId="urn:microsoft.com/office/officeart/2005/8/layout/chevron2"/>
    <dgm:cxn modelId="{43526A02-6213-4DD5-8E6E-1EC07A1B1A49}" type="presParOf" srcId="{E00F082A-625A-4553-AB5E-D2078C45F56B}" destId="{8BFD1A98-5B66-4EF8-AEED-CBF8D1C0C4EC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13A15-1B1D-4533-AA2E-AA82AE83D118}">
      <dsp:nvSpPr>
        <dsp:cNvPr id="0" name=""/>
        <dsp:cNvSpPr/>
      </dsp:nvSpPr>
      <dsp:spPr>
        <a:xfrm rot="5400000">
          <a:off x="-164514" y="208213"/>
          <a:ext cx="1096762" cy="767733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 rot="-5400000">
        <a:off x="1" y="427566"/>
        <a:ext cx="767733" cy="329029"/>
      </dsp:txXfrm>
    </dsp:sp>
    <dsp:sp modelId="{63E008A5-F901-4BBF-B112-D0E4F253B6C5}">
      <dsp:nvSpPr>
        <dsp:cNvPr id="0" name=""/>
        <dsp:cNvSpPr/>
      </dsp:nvSpPr>
      <dsp:spPr>
        <a:xfrm rot="5400000">
          <a:off x="3407241" y="-2494365"/>
          <a:ext cx="712895" cy="6018876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b="1" u="none" kern="1200" dirty="0" smtClean="0"/>
            <a:t>1 этап. Ценностно-ориентированный.</a:t>
          </a:r>
          <a:endParaRPr lang="ru-RU" sz="2400" u="none" kern="1200" dirty="0"/>
        </a:p>
      </dsp:txBody>
      <dsp:txXfrm rot="-5400000">
        <a:off x="754251" y="193426"/>
        <a:ext cx="5984075" cy="643293"/>
      </dsp:txXfrm>
    </dsp:sp>
    <dsp:sp modelId="{4164E128-B086-4368-804A-CBE005E94CC5}">
      <dsp:nvSpPr>
        <dsp:cNvPr id="0" name=""/>
        <dsp:cNvSpPr/>
      </dsp:nvSpPr>
      <dsp:spPr>
        <a:xfrm rot="5400000">
          <a:off x="-164514" y="1172754"/>
          <a:ext cx="1096762" cy="767733"/>
        </a:xfrm>
        <a:prstGeom prst="chevron">
          <a:avLst/>
        </a:prstGeom>
        <a:solidFill>
          <a:schemeClr val="accent2">
            <a:shade val="80000"/>
            <a:hueOff val="-11957"/>
            <a:satOff val="-1341"/>
            <a:lumOff val="8560"/>
            <a:alphaOff val="0"/>
          </a:schemeClr>
        </a:solidFill>
        <a:ln w="25400" cap="flat" cmpd="sng" algn="ctr">
          <a:solidFill>
            <a:schemeClr val="accent2">
              <a:shade val="80000"/>
              <a:hueOff val="-11957"/>
              <a:satOff val="-1341"/>
              <a:lumOff val="8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-5400000">
        <a:off x="1" y="1392107"/>
        <a:ext cx="767733" cy="329029"/>
      </dsp:txXfrm>
    </dsp:sp>
    <dsp:sp modelId="{D05AAE16-E5D0-4117-A4EB-9E7ECB899F89}">
      <dsp:nvSpPr>
        <dsp:cNvPr id="0" name=""/>
        <dsp:cNvSpPr/>
      </dsp:nvSpPr>
      <dsp:spPr>
        <a:xfrm rot="5400000">
          <a:off x="3418316" y="67924"/>
          <a:ext cx="712895" cy="601887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shade val="80000"/>
              <a:hueOff val="-11957"/>
              <a:satOff val="-1341"/>
              <a:lumOff val="8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Мотивация детей к созданию игры.</a:t>
          </a:r>
          <a:endParaRPr lang="ru-RU" sz="2400" kern="1200" dirty="0"/>
        </a:p>
      </dsp:txBody>
      <dsp:txXfrm rot="-5400000">
        <a:off x="765326" y="2755716"/>
        <a:ext cx="5984075" cy="643293"/>
      </dsp:txXfrm>
    </dsp:sp>
    <dsp:sp modelId="{4FAEB969-664D-4CAA-AB75-882A299178B1}">
      <dsp:nvSpPr>
        <dsp:cNvPr id="0" name=""/>
        <dsp:cNvSpPr/>
      </dsp:nvSpPr>
      <dsp:spPr>
        <a:xfrm rot="5400000">
          <a:off x="-164514" y="2502921"/>
          <a:ext cx="1096762" cy="767733"/>
        </a:xfrm>
        <a:prstGeom prst="chevron">
          <a:avLst/>
        </a:prstGeom>
        <a:solidFill>
          <a:schemeClr val="accent2">
            <a:shade val="80000"/>
            <a:hueOff val="-23915"/>
            <a:satOff val="-2683"/>
            <a:lumOff val="17120"/>
            <a:alphaOff val="0"/>
          </a:schemeClr>
        </a:solidFill>
        <a:ln w="25400" cap="flat" cmpd="sng" algn="ctr">
          <a:solidFill>
            <a:schemeClr val="accent2">
              <a:shade val="80000"/>
              <a:hueOff val="-23915"/>
              <a:satOff val="-2683"/>
              <a:lumOff val="171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-5400000">
        <a:off x="1" y="2722274"/>
        <a:ext cx="767733" cy="329029"/>
      </dsp:txXfrm>
    </dsp:sp>
    <dsp:sp modelId="{8BFD1A98-5B66-4EF8-AEED-CBF8D1C0C4EC}">
      <dsp:nvSpPr>
        <dsp:cNvPr id="0" name=""/>
        <dsp:cNvSpPr/>
      </dsp:nvSpPr>
      <dsp:spPr>
        <a:xfrm rot="5400000">
          <a:off x="3055097" y="-1287229"/>
          <a:ext cx="1444148" cy="6018876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shade val="80000"/>
              <a:hueOff val="-23915"/>
              <a:satOff val="-2683"/>
              <a:lumOff val="171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Совместное формулирование проблемы, введение детей в проблемную ситуацию (вживание в игровую (сюжетную) ситуацию). </a:t>
          </a:r>
          <a:endParaRPr lang="ru-RU" sz="24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700" kern="1200" dirty="0"/>
        </a:p>
      </dsp:txBody>
      <dsp:txXfrm rot="-5400000">
        <a:off x="767734" y="1070631"/>
        <a:ext cx="5948379" cy="1303154"/>
      </dsp:txXfrm>
    </dsp:sp>
    <dsp:sp modelId="{DB443569-EB91-4839-A96F-1403BAC22832}">
      <dsp:nvSpPr>
        <dsp:cNvPr id="0" name=""/>
        <dsp:cNvSpPr/>
      </dsp:nvSpPr>
      <dsp:spPr>
        <a:xfrm rot="5400000">
          <a:off x="-164514" y="2521966"/>
          <a:ext cx="1096762" cy="767733"/>
        </a:xfrm>
        <a:prstGeom prst="chevron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100" kern="1200" dirty="0"/>
        </a:p>
      </dsp:txBody>
      <dsp:txXfrm rot="-5400000">
        <a:off x="1" y="2741319"/>
        <a:ext cx="767733" cy="329029"/>
      </dsp:txXfrm>
    </dsp:sp>
    <dsp:sp modelId="{59A29B7C-3913-4569-91C5-25806CF8804E}">
      <dsp:nvSpPr>
        <dsp:cNvPr id="0" name=""/>
        <dsp:cNvSpPr/>
      </dsp:nvSpPr>
      <dsp:spPr>
        <a:xfrm rot="16200000" flipV="1">
          <a:off x="425536" y="1570701"/>
          <a:ext cx="712895" cy="391"/>
        </a:xfrm>
        <a:prstGeom prst="round2SameRect">
          <a:avLst/>
        </a:prstGeom>
        <a:noFill/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13A15-1B1D-4533-AA2E-AA82AE83D118}">
      <dsp:nvSpPr>
        <dsp:cNvPr id="0" name=""/>
        <dsp:cNvSpPr/>
      </dsp:nvSpPr>
      <dsp:spPr>
        <a:xfrm rot="5400000">
          <a:off x="-152540" y="152540"/>
          <a:ext cx="1016934" cy="711854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-5400000">
        <a:off x="0" y="355927"/>
        <a:ext cx="711854" cy="305080"/>
      </dsp:txXfrm>
    </dsp:sp>
    <dsp:sp modelId="{63E008A5-F901-4BBF-B112-D0E4F253B6C5}">
      <dsp:nvSpPr>
        <dsp:cNvPr id="0" name=""/>
        <dsp:cNvSpPr/>
      </dsp:nvSpPr>
      <dsp:spPr>
        <a:xfrm rot="5400000">
          <a:off x="3409929" y="-2583106"/>
          <a:ext cx="516656" cy="5912807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u="none" kern="1200" dirty="0" smtClean="0"/>
            <a:t>2</a:t>
          </a:r>
          <a:r>
            <a:rPr lang="ru-RU" sz="2400" b="1" u="none" kern="1200" dirty="0" smtClean="0"/>
            <a:t> этап. Практический.</a:t>
          </a:r>
          <a:endParaRPr lang="ru-RU" sz="2400" u="none" kern="1200" dirty="0"/>
        </a:p>
      </dsp:txBody>
      <dsp:txXfrm rot="-5400000">
        <a:off x="711854" y="140190"/>
        <a:ext cx="5887586" cy="466214"/>
      </dsp:txXfrm>
    </dsp:sp>
    <dsp:sp modelId="{4164E128-B086-4368-804A-CBE005E94CC5}">
      <dsp:nvSpPr>
        <dsp:cNvPr id="0" name=""/>
        <dsp:cNvSpPr/>
      </dsp:nvSpPr>
      <dsp:spPr>
        <a:xfrm rot="5400000">
          <a:off x="-152540" y="152540"/>
          <a:ext cx="1016934" cy="711854"/>
        </a:xfrm>
        <a:prstGeom prst="chevron">
          <a:avLst/>
        </a:prstGeom>
        <a:solidFill>
          <a:schemeClr val="accent2">
            <a:shade val="80000"/>
            <a:hueOff val="-8968"/>
            <a:satOff val="-1006"/>
            <a:lumOff val="6420"/>
            <a:alphaOff val="0"/>
          </a:schemeClr>
        </a:solidFill>
        <a:ln w="25400" cap="flat" cmpd="sng" algn="ctr">
          <a:solidFill>
            <a:schemeClr val="accent2">
              <a:shade val="80000"/>
              <a:hueOff val="-8968"/>
              <a:satOff val="-1006"/>
              <a:lumOff val="64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0" y="355927"/>
        <a:ext cx="711854" cy="305080"/>
      </dsp:txXfrm>
    </dsp:sp>
    <dsp:sp modelId="{D05AAE16-E5D0-4117-A4EB-9E7ECB899F89}">
      <dsp:nvSpPr>
        <dsp:cNvPr id="0" name=""/>
        <dsp:cNvSpPr/>
      </dsp:nvSpPr>
      <dsp:spPr>
        <a:xfrm rot="16200000" flipV="1">
          <a:off x="383589" y="401659"/>
          <a:ext cx="661007" cy="571"/>
        </a:xfrm>
        <a:prstGeom prst="round2SameRect">
          <a:avLst/>
        </a:prstGeom>
        <a:noFill/>
        <a:ln w="25400" cap="flat" cmpd="sng" algn="ctr">
          <a:solidFill>
            <a:schemeClr val="accent2">
              <a:shade val="80000"/>
              <a:hueOff val="-8968"/>
              <a:satOff val="-1006"/>
              <a:lumOff val="64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AEB969-664D-4CAA-AB75-882A299178B1}">
      <dsp:nvSpPr>
        <dsp:cNvPr id="0" name=""/>
        <dsp:cNvSpPr/>
      </dsp:nvSpPr>
      <dsp:spPr>
        <a:xfrm rot="5400000">
          <a:off x="-152540" y="1295546"/>
          <a:ext cx="1016934" cy="711854"/>
        </a:xfrm>
        <a:prstGeom prst="chevron">
          <a:avLst/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0" y="1498933"/>
        <a:ext cx="711854" cy="305080"/>
      </dsp:txXfrm>
    </dsp:sp>
    <dsp:sp modelId="{8BFD1A98-5B66-4EF8-AEED-CBF8D1C0C4EC}">
      <dsp:nvSpPr>
        <dsp:cNvPr id="0" name=""/>
        <dsp:cNvSpPr/>
      </dsp:nvSpPr>
      <dsp:spPr>
        <a:xfrm rot="5400000">
          <a:off x="3102187" y="-1316211"/>
          <a:ext cx="994373" cy="591280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shade val="80000"/>
              <a:hueOff val="-17936"/>
              <a:satOff val="-2012"/>
              <a:lumOff val="1284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800" kern="1200" dirty="0" smtClean="0"/>
            <a:t>Выбор и определение необходимых материалов для изготовления игры (наглядно-иллюстративных, изобразительных, художественной литературы), источников информации.</a:t>
          </a:r>
          <a:endParaRPr lang="ru-RU" sz="1800" kern="1200" dirty="0"/>
        </a:p>
      </dsp:txBody>
      <dsp:txXfrm rot="-5400000">
        <a:off x="642971" y="1191546"/>
        <a:ext cx="5864266" cy="897291"/>
      </dsp:txXfrm>
    </dsp:sp>
    <dsp:sp modelId="{DB443569-EB91-4839-A96F-1403BAC22832}">
      <dsp:nvSpPr>
        <dsp:cNvPr id="0" name=""/>
        <dsp:cNvSpPr/>
      </dsp:nvSpPr>
      <dsp:spPr>
        <a:xfrm rot="5400000">
          <a:off x="-152540" y="2795745"/>
          <a:ext cx="1016934" cy="711854"/>
        </a:xfrm>
        <a:prstGeom prst="chevron">
          <a:avLst/>
        </a:prstGeom>
        <a:solidFill>
          <a:schemeClr val="accent2">
            <a:shade val="80000"/>
            <a:hueOff val="-26904"/>
            <a:satOff val="-3018"/>
            <a:lumOff val="19260"/>
            <a:alphaOff val="0"/>
          </a:schemeClr>
        </a:solidFill>
        <a:ln w="25400" cap="flat" cmpd="sng" algn="ctr">
          <a:solidFill>
            <a:schemeClr val="accent2">
              <a:shade val="80000"/>
              <a:hueOff val="-26904"/>
              <a:satOff val="-3018"/>
              <a:lumOff val="19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/>
        </a:p>
      </dsp:txBody>
      <dsp:txXfrm rot="-5400000">
        <a:off x="0" y="2999132"/>
        <a:ext cx="711854" cy="305080"/>
      </dsp:txXfrm>
    </dsp:sp>
    <dsp:sp modelId="{59A29B7C-3913-4569-91C5-25806CF8804E}">
      <dsp:nvSpPr>
        <dsp:cNvPr id="0" name=""/>
        <dsp:cNvSpPr/>
      </dsp:nvSpPr>
      <dsp:spPr>
        <a:xfrm rot="5400000">
          <a:off x="3112730" y="102008"/>
          <a:ext cx="973287" cy="5912807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shade val="80000"/>
              <a:hueOff val="-26904"/>
              <a:satOff val="-3018"/>
              <a:lumOff val="192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lvl="1" algn="l">
            <a:spcBef>
              <a:spcPct val="0"/>
            </a:spcBef>
            <a:buChar char="••"/>
          </a:pPr>
          <a:endParaRPr lang="ru-RU" sz="1800" kern="1200" dirty="0" smtClean="0"/>
        </a:p>
        <a:p>
          <a:pPr marL="0" marR="0" lvl="1" indent="0" algn="l" defTabSz="622300" rtl="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ru-RU" sz="1800" kern="1200" dirty="0" smtClean="0"/>
            <a:t>Координация  индивидуальной и коллективной деятельности детей, «консультирование» по возникающим вопросам, стимулирование (активизация) деятельности.</a:t>
          </a:r>
        </a:p>
        <a:p>
          <a:pPr marL="114300" lvl="1" indent="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kern="1200" dirty="0"/>
        </a:p>
      </dsp:txBody>
      <dsp:txXfrm rot="-5400000">
        <a:off x="642970" y="2619280"/>
        <a:ext cx="5865295" cy="878263"/>
      </dsp:txXfrm>
    </dsp:sp>
    <dsp:sp modelId="{72B28914-94A1-44A3-9582-7889D91E40CA}">
      <dsp:nvSpPr>
        <dsp:cNvPr id="0" name=""/>
        <dsp:cNvSpPr/>
      </dsp:nvSpPr>
      <dsp:spPr>
        <a:xfrm rot="5400000">
          <a:off x="-152540" y="2795749"/>
          <a:ext cx="1016934" cy="711854"/>
        </a:xfrm>
        <a:prstGeom prst="chevron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kern="1200" dirty="0"/>
        </a:p>
      </dsp:txBody>
      <dsp:txXfrm rot="-5400000">
        <a:off x="0" y="2999136"/>
        <a:ext cx="711854" cy="305080"/>
      </dsp:txXfrm>
    </dsp:sp>
    <dsp:sp modelId="{D3C46490-FBFB-49CF-ADB5-E79DA5870035}">
      <dsp:nvSpPr>
        <dsp:cNvPr id="0" name=""/>
        <dsp:cNvSpPr/>
      </dsp:nvSpPr>
      <dsp:spPr>
        <a:xfrm rot="5400000">
          <a:off x="157021" y="3073279"/>
          <a:ext cx="1019306" cy="16278"/>
        </a:xfrm>
        <a:prstGeom prst="round2SameRect">
          <a:avLst/>
        </a:prstGeom>
        <a:noFill/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B13A15-1B1D-4533-AA2E-AA82AE83D118}">
      <dsp:nvSpPr>
        <dsp:cNvPr id="0" name=""/>
        <dsp:cNvSpPr/>
      </dsp:nvSpPr>
      <dsp:spPr>
        <a:xfrm rot="5400000">
          <a:off x="-186520" y="203341"/>
          <a:ext cx="1243471" cy="870429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400" kern="1200" dirty="0"/>
        </a:p>
      </dsp:txBody>
      <dsp:txXfrm rot="-5400000">
        <a:off x="2" y="452035"/>
        <a:ext cx="870429" cy="373042"/>
      </dsp:txXfrm>
    </dsp:sp>
    <dsp:sp modelId="{63E008A5-F901-4BBF-B112-D0E4F253B6C5}">
      <dsp:nvSpPr>
        <dsp:cNvPr id="0" name=""/>
        <dsp:cNvSpPr/>
      </dsp:nvSpPr>
      <dsp:spPr>
        <a:xfrm rot="5400000">
          <a:off x="3314048" y="-2426797"/>
          <a:ext cx="808256" cy="5695494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b="1" u="none" kern="1200" dirty="0" smtClean="0"/>
            <a:t>3</a:t>
          </a:r>
          <a:r>
            <a:rPr lang="ru-RU" sz="2400" b="1" u="none" kern="1200" dirty="0" smtClean="0"/>
            <a:t> этап. Заключительный.</a:t>
          </a:r>
          <a:endParaRPr lang="ru-RU" sz="2400" u="none" kern="1200" dirty="0"/>
        </a:p>
      </dsp:txBody>
      <dsp:txXfrm rot="-5400000">
        <a:off x="870429" y="56278"/>
        <a:ext cx="5656038" cy="729344"/>
      </dsp:txXfrm>
    </dsp:sp>
    <dsp:sp modelId="{4164E128-B086-4368-804A-CBE005E94CC5}">
      <dsp:nvSpPr>
        <dsp:cNvPr id="0" name=""/>
        <dsp:cNvSpPr/>
      </dsp:nvSpPr>
      <dsp:spPr>
        <a:xfrm rot="5400000">
          <a:off x="-186520" y="1308059"/>
          <a:ext cx="1243471" cy="870429"/>
        </a:xfrm>
        <a:prstGeom prst="chevron">
          <a:avLst/>
        </a:prstGeom>
        <a:solidFill>
          <a:schemeClr val="accent2">
            <a:shade val="80000"/>
            <a:hueOff val="-11957"/>
            <a:satOff val="-1341"/>
            <a:lumOff val="8560"/>
            <a:alphaOff val="0"/>
          </a:schemeClr>
        </a:solidFill>
        <a:ln w="25400" cap="flat" cmpd="sng" algn="ctr">
          <a:solidFill>
            <a:schemeClr val="accent2">
              <a:shade val="80000"/>
              <a:hueOff val="-11957"/>
              <a:satOff val="-1341"/>
              <a:lumOff val="8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2" y="1556753"/>
        <a:ext cx="870429" cy="373042"/>
      </dsp:txXfrm>
    </dsp:sp>
    <dsp:sp modelId="{D05AAE16-E5D0-4117-A4EB-9E7ECB899F89}">
      <dsp:nvSpPr>
        <dsp:cNvPr id="0" name=""/>
        <dsp:cNvSpPr/>
      </dsp:nvSpPr>
      <dsp:spPr>
        <a:xfrm rot="5400000">
          <a:off x="3314048" y="-1322080"/>
          <a:ext cx="808256" cy="5695494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shade val="80000"/>
              <a:hueOff val="-11957"/>
              <a:satOff val="-1341"/>
              <a:lumOff val="85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Составление (придумывание) правил игры, определение игровых действий.</a:t>
          </a:r>
          <a:endParaRPr lang="ru-RU" sz="24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 rot="-5400000">
        <a:off x="870429" y="1160995"/>
        <a:ext cx="5656038" cy="729344"/>
      </dsp:txXfrm>
    </dsp:sp>
    <dsp:sp modelId="{4FAEB969-664D-4CAA-AB75-882A299178B1}">
      <dsp:nvSpPr>
        <dsp:cNvPr id="0" name=""/>
        <dsp:cNvSpPr/>
      </dsp:nvSpPr>
      <dsp:spPr>
        <a:xfrm rot="5400000">
          <a:off x="-186520" y="2622110"/>
          <a:ext cx="1243471" cy="870429"/>
        </a:xfrm>
        <a:prstGeom prst="chevron">
          <a:avLst/>
        </a:prstGeom>
        <a:solidFill>
          <a:schemeClr val="accent2">
            <a:shade val="80000"/>
            <a:hueOff val="-23915"/>
            <a:satOff val="-2683"/>
            <a:lumOff val="17120"/>
            <a:alphaOff val="0"/>
          </a:schemeClr>
        </a:solidFill>
        <a:ln w="25400" cap="flat" cmpd="sng" algn="ctr">
          <a:solidFill>
            <a:schemeClr val="accent2">
              <a:shade val="80000"/>
              <a:hueOff val="-23915"/>
              <a:satOff val="-2683"/>
              <a:lumOff val="171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2" y="2870804"/>
        <a:ext cx="870429" cy="373042"/>
      </dsp:txXfrm>
    </dsp:sp>
    <dsp:sp modelId="{8BFD1A98-5B66-4EF8-AEED-CBF8D1C0C4EC}">
      <dsp:nvSpPr>
        <dsp:cNvPr id="0" name=""/>
        <dsp:cNvSpPr/>
      </dsp:nvSpPr>
      <dsp:spPr>
        <a:xfrm rot="5400000">
          <a:off x="3104714" y="-8028"/>
          <a:ext cx="1226925" cy="5695494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shade val="80000"/>
              <a:hueOff val="-23915"/>
              <a:satOff val="-2683"/>
              <a:lumOff val="1712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/>
            <a:t>Оформление игры как конечного  продукта совместной деятельности.</a:t>
          </a: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 rot="-5400000">
        <a:off x="870430" y="2286150"/>
        <a:ext cx="5635600" cy="1107137"/>
      </dsp:txXfrm>
    </dsp:sp>
    <dsp:sp modelId="{DB443569-EB91-4839-A96F-1403BAC22832}">
      <dsp:nvSpPr>
        <dsp:cNvPr id="0" name=""/>
        <dsp:cNvSpPr/>
      </dsp:nvSpPr>
      <dsp:spPr>
        <a:xfrm rot="5400000">
          <a:off x="-186520" y="2543976"/>
          <a:ext cx="1243471" cy="870429"/>
        </a:xfrm>
        <a:prstGeom prst="chevron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/>
        </a:p>
      </dsp:txBody>
      <dsp:txXfrm rot="-5400000">
        <a:off x="2" y="2792670"/>
        <a:ext cx="870429" cy="373042"/>
      </dsp:txXfrm>
    </dsp:sp>
    <dsp:sp modelId="{59A29B7C-3913-4569-91C5-25806CF8804E}">
      <dsp:nvSpPr>
        <dsp:cNvPr id="0" name=""/>
        <dsp:cNvSpPr/>
      </dsp:nvSpPr>
      <dsp:spPr>
        <a:xfrm rot="5400000">
          <a:off x="456118" y="2904248"/>
          <a:ext cx="808256" cy="423"/>
        </a:xfrm>
        <a:prstGeom prst="round2SameRect">
          <a:avLst/>
        </a:prstGeom>
        <a:noFill/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64E128-B086-4368-804A-CBE005E94CC5}">
      <dsp:nvSpPr>
        <dsp:cNvPr id="0" name=""/>
        <dsp:cNvSpPr/>
      </dsp:nvSpPr>
      <dsp:spPr>
        <a:xfrm rot="5400000">
          <a:off x="-224534" y="1140189"/>
          <a:ext cx="1532536" cy="792082"/>
        </a:xfrm>
        <a:prstGeom prst="chevron">
          <a:avLst/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/>
        </a:p>
      </dsp:txBody>
      <dsp:txXfrm rot="-5400000">
        <a:off x="145693" y="1166003"/>
        <a:ext cx="792082" cy="740454"/>
      </dsp:txXfrm>
    </dsp:sp>
    <dsp:sp modelId="{D05AAE16-E5D0-4117-A4EB-9E7ECB899F89}">
      <dsp:nvSpPr>
        <dsp:cNvPr id="0" name=""/>
        <dsp:cNvSpPr/>
      </dsp:nvSpPr>
      <dsp:spPr>
        <a:xfrm rot="5400000">
          <a:off x="3008678" y="-1299883"/>
          <a:ext cx="1219022" cy="5374152"/>
        </a:xfrm>
        <a:prstGeom prst="round2SameRect">
          <a:avLst/>
        </a:prstGeom>
        <a:solidFill>
          <a:schemeClr val="accent4">
            <a:lumMod val="60000"/>
            <a:lumOff val="40000"/>
            <a:alpha val="9000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b="1" u="none" kern="1200" dirty="0"/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0" marR="0" lvl="1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n-US" sz="2400" b="1" kern="1200" dirty="0" smtClean="0"/>
            <a:t>4</a:t>
          </a:r>
          <a:r>
            <a:rPr lang="ru-RU" sz="2400" b="1" kern="1200" dirty="0" smtClean="0"/>
            <a:t> этап. </a:t>
          </a:r>
          <a:r>
            <a:rPr lang="ru-RU" sz="2400" b="1" u="none" kern="1200" dirty="0" smtClean="0"/>
            <a:t>Непосредственно игровая деятельность.</a:t>
          </a:r>
        </a:p>
        <a:p>
          <a:pPr marL="228600" lvl="1" indent="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  <a:p>
          <a:pPr marL="285750" lvl="1" indent="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 rot="-5400000">
        <a:off x="931113" y="837190"/>
        <a:ext cx="5314644" cy="1100006"/>
      </dsp:txXfrm>
    </dsp:sp>
    <dsp:sp modelId="{4FAEB969-664D-4CAA-AB75-882A299178B1}">
      <dsp:nvSpPr>
        <dsp:cNvPr id="0" name=""/>
        <dsp:cNvSpPr/>
      </dsp:nvSpPr>
      <dsp:spPr>
        <a:xfrm rot="5400000">
          <a:off x="-276088" y="2913912"/>
          <a:ext cx="1489836" cy="854258"/>
        </a:xfrm>
        <a:prstGeom prst="chevron">
          <a:avLst/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100" kern="1200" dirty="0"/>
        </a:p>
      </dsp:txBody>
      <dsp:txXfrm rot="-5400000">
        <a:off x="41701" y="3023252"/>
        <a:ext cx="854258" cy="635578"/>
      </dsp:txXfrm>
    </dsp:sp>
    <dsp:sp modelId="{8BFD1A98-5B66-4EF8-AEED-CBF8D1C0C4EC}">
      <dsp:nvSpPr>
        <dsp:cNvPr id="0" name=""/>
        <dsp:cNvSpPr/>
      </dsp:nvSpPr>
      <dsp:spPr>
        <a:xfrm rot="5400000">
          <a:off x="2689517" y="714047"/>
          <a:ext cx="1814095" cy="5491401"/>
        </a:xfrm>
        <a:prstGeom prst="round2SameRect">
          <a:avLst/>
        </a:prstGeom>
        <a:solidFill>
          <a:schemeClr val="accent1">
            <a:lumMod val="20000"/>
            <a:lumOff val="80000"/>
            <a:alpha val="90000"/>
          </a:schemeClr>
        </a:solidFill>
        <a:ln w="25400" cap="flat" cmpd="sng" algn="ctr">
          <a:solidFill>
            <a:schemeClr val="accent2">
              <a:shade val="80000"/>
              <a:hueOff val="-35872"/>
              <a:satOff val="-4024"/>
              <a:lumOff val="2568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5240" rIns="15240" bIns="15240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/>
            <a:t>Использование </a:t>
          </a:r>
          <a:r>
            <a:rPr lang="en-US" sz="2000" kern="1200" dirty="0" smtClean="0"/>
            <a:t> </a:t>
          </a:r>
          <a:r>
            <a:rPr lang="ru-RU" sz="2000" kern="1200" dirty="0" smtClean="0"/>
            <a:t>созданной игры в самостоятельных играх детей, в процессе совместной игровой деятельности.</a:t>
          </a:r>
          <a:endParaRPr lang="ru-RU" sz="20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/>
        </a:p>
      </dsp:txBody>
      <dsp:txXfrm rot="-5400000">
        <a:off x="850865" y="2641257"/>
        <a:ext cx="5402844" cy="16369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25E758-9D3C-466A-9211-00F90222C91D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F78539-2163-42BF-BB47-A1FE463972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0087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Дети часто приносят в сад ненужные дома книги, нам они как</a:t>
            </a:r>
            <a:r>
              <a:rPr lang="ru-RU" baseline="0" dirty="0" smtClean="0"/>
              <a:t> </a:t>
            </a:r>
            <a:r>
              <a:rPr lang="ru-RU" dirty="0" smtClean="0"/>
              <a:t>бы тоже не очень нужны, но выбрасывать их непедагогично., мы</a:t>
            </a:r>
            <a:r>
              <a:rPr lang="ru-RU" baseline="0" dirty="0" smtClean="0"/>
              <a:t> вместе с детьми нашли способ использовать иллюстрации из этих книг дав им «вторую» жизнь.</a:t>
            </a:r>
            <a:r>
              <a:rPr lang="ru-RU" dirty="0" smtClean="0"/>
              <a:t> Дети</a:t>
            </a:r>
            <a:r>
              <a:rPr lang="en-US" dirty="0" smtClean="0"/>
              <a:t> </a:t>
            </a:r>
            <a:r>
              <a:rPr lang="ru-RU" b="1" u="sng" dirty="0" smtClean="0"/>
              <a:t>САМИ</a:t>
            </a:r>
            <a:r>
              <a:rPr lang="ru-RU" dirty="0" smtClean="0"/>
              <a:t> придумали </a:t>
            </a:r>
            <a:r>
              <a:rPr lang="ru-RU" b="0" u="none" dirty="0" smtClean="0"/>
              <a:t>сделать из них разрезные картинки для малышей и настольный театр (вырезали героев сказок и наклеили на</a:t>
            </a:r>
            <a:r>
              <a:rPr lang="ru-RU" b="0" u="none" baseline="0" dirty="0" smtClean="0"/>
              <a:t> картон).</a:t>
            </a:r>
            <a:r>
              <a:rPr lang="en-US" b="0" u="none" baseline="0" dirty="0" smtClean="0"/>
              <a:t> </a:t>
            </a:r>
            <a:endParaRPr lang="ru-RU" b="0" u="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78539-2163-42BF-BB47-A1FE46397265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7836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78539-2163-42BF-BB47-A1FE46397265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53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jpeg"/><Relationship Id="rId7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81.png"/><Relationship Id="rId4" Type="http://schemas.openxmlformats.org/officeDocument/2006/relationships/image" Target="../media/image75.jpe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.jpeg"/><Relationship Id="rId7" Type="http://schemas.openxmlformats.org/officeDocument/2006/relationships/image" Target="../media/image1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198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428604"/>
            <a:ext cx="8229600" cy="1011222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Муниципальное бюджетное дошкольное образовательное учреждение «Детский сад №</a:t>
            </a:r>
            <a:r>
              <a:rPr lang="en-US" sz="2400" b="1" dirty="0" smtClean="0"/>
              <a:t>42</a:t>
            </a:r>
            <a:r>
              <a:rPr lang="ru-RU" sz="2400" b="1" dirty="0" smtClean="0"/>
              <a:t> «Светлячок».</a:t>
            </a:r>
            <a:br>
              <a:rPr lang="ru-RU" sz="2400" b="1" dirty="0" smtClean="0"/>
            </a:b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000364" y="25717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1857364"/>
            <a:ext cx="7338328" cy="1754326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contourW="12700">
              <a:extrusionClr>
                <a:srgbClr val="FF0000"/>
              </a:extrusionClr>
              <a:contourClr>
                <a:srgbClr val="FF0000"/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rgbClr val="00B050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Создание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детской авторской игры.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58016" y="4786322"/>
            <a:ext cx="15971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Воспитатель</a:t>
            </a:r>
          </a:p>
          <a:p>
            <a:r>
              <a:rPr lang="ru-RU" dirty="0" smtClean="0"/>
              <a:t>Абрамова А.В.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786182" y="5786454"/>
            <a:ext cx="1866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г. Саров     2018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625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Объект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48" y="1857364"/>
            <a:ext cx="3982413" cy="40633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664"/>
          <a:stretch/>
        </p:blipFill>
        <p:spPr>
          <a:xfrm>
            <a:off x="4857752" y="1785926"/>
            <a:ext cx="3814115" cy="42073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2071670" y="714356"/>
            <a:ext cx="5350822" cy="68613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Мемо».</a:t>
            </a:r>
            <a:b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 развивает внимание, тренирует память.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47805"/>
            <a:ext cx="6876256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807110"/>
            <a:ext cx="6984776" cy="5238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847805"/>
            <a:ext cx="6876256" cy="5157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851997"/>
            <a:ext cx="6876256" cy="5162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6104" y="899851"/>
            <a:ext cx="6876256" cy="5161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4414" y="858547"/>
            <a:ext cx="6877946" cy="5164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76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498" y="-28082"/>
            <a:ext cx="8045694" cy="60486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3160" y="963489"/>
            <a:ext cx="7560840" cy="58893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6385" y="959364"/>
            <a:ext cx="4896544" cy="4485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071942"/>
            <a:ext cx="2831070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7478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198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00232" y="2357430"/>
            <a:ext cx="5286412" cy="407752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-77938" y="764704"/>
            <a:ext cx="920789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игра: МЕМО «Кто и чем прославил наш город».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Цель: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развивать память, логическое мышление, связную речь,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расширять словарный запас. Знакомить детей с жизнью и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научном вкладе  знаменитых людей города.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ряд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76" y="1428736"/>
            <a:ext cx="6858048" cy="5143536"/>
          </a:xfrm>
          <a:prstGeom prst="roundRect">
            <a:avLst/>
          </a:prstGeom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TextBox 9"/>
          <p:cNvSpPr txBox="1"/>
          <p:nvPr/>
        </p:nvSpPr>
        <p:spPr>
          <a:xfrm>
            <a:off x="2643174" y="500042"/>
            <a:ext cx="394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Игры с геометрическим материалом.</a:t>
            </a:r>
            <a:endParaRPr lang="ru-RU" b="1" dirty="0"/>
          </a:p>
        </p:txBody>
      </p:sp>
      <p:sp>
        <p:nvSpPr>
          <p:cNvPr id="27649" name="цель"/>
          <p:cNvSpPr>
            <a:spLocks noChangeArrowheads="1"/>
          </p:cNvSpPr>
          <p:nvPr/>
        </p:nvSpPr>
        <p:spPr bwMode="auto">
          <a:xfrm>
            <a:off x="428596" y="785794"/>
            <a:ext cx="842968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Способствуют  развитию логического мышления, сообразительности. Формируют навыки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моделирования объектов из плоскостных фигур. Учат анализировать, сравнивать, обобщать.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1500174"/>
            <a:ext cx="6763106" cy="50720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1500174"/>
            <a:ext cx="6667846" cy="507209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42976" y="1428736"/>
            <a:ext cx="6858359" cy="514353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14414" y="1464450"/>
            <a:ext cx="6905989" cy="517926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1357298"/>
            <a:ext cx="7072361" cy="5286412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421" y="4286256"/>
            <a:ext cx="5035943" cy="2239209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7" b="5761"/>
          <a:stretch>
            <a:fillRect/>
          </a:stretch>
        </p:blipFill>
        <p:spPr>
          <a:xfrm rot="16200000">
            <a:off x="-13650" y="2915317"/>
            <a:ext cx="3786216" cy="1813184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73405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857232"/>
            <a:ext cx="7686745" cy="5546326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10" y="928670"/>
            <a:ext cx="7572428" cy="5465007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1000108"/>
            <a:ext cx="7500990" cy="5054239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6"/>
          <a:stretch/>
        </p:blipFill>
        <p:spPr>
          <a:xfrm rot="5400000">
            <a:off x="1517382" y="-88678"/>
            <a:ext cx="5394858" cy="757243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8" name="TextBox 7"/>
          <p:cNvSpPr txBox="1"/>
          <p:nvPr/>
        </p:nvSpPr>
        <p:spPr>
          <a:xfrm>
            <a:off x="3000364" y="500042"/>
            <a:ext cx="2627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/>
              <a:t>Рукотворный пейзаж.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925619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51"/>
            <a:ext cx="9144396" cy="685249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933056"/>
            <a:ext cx="8229600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611560" y="555986"/>
            <a:ext cx="7334200" cy="16411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700" b="1" dirty="0" smtClean="0">
                <a:latin typeface="+mn-lt"/>
              </a:rPr>
              <a:t>«Где находится эта достопримечательность в городе?»</a:t>
            </a:r>
            <a:br>
              <a:rPr lang="ru-RU" sz="2700" b="1" dirty="0" smtClean="0">
                <a:latin typeface="+mn-lt"/>
              </a:rPr>
            </a:br>
            <a:r>
              <a:rPr lang="ru-RU" sz="2700" b="1" dirty="0" smtClean="0">
                <a:latin typeface="+mn-lt"/>
              </a:rPr>
              <a:t>Цель:  учить ориентироваться на карте-схеме города </a:t>
            </a:r>
            <a:r>
              <a:rPr lang="ru-RU" sz="2700" b="1" dirty="0" err="1" smtClean="0">
                <a:latin typeface="+mn-lt"/>
              </a:rPr>
              <a:t>Сарова</a:t>
            </a:r>
            <a:r>
              <a:rPr lang="ru-RU" sz="2700" b="1" dirty="0" smtClean="0">
                <a:latin typeface="+mn-lt"/>
              </a:rPr>
              <a:t>, закреплять знания детей о родном городе.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" t="4987" r="3071"/>
          <a:stretch>
            <a:fillRect/>
          </a:stretch>
        </p:blipFill>
        <p:spPr>
          <a:xfrm>
            <a:off x="179343" y="1484784"/>
            <a:ext cx="8785314" cy="5196480"/>
          </a:xfrm>
          <a:prstGeom prst="roundRect">
            <a:avLst/>
          </a:prstGeom>
          <a:effectLst>
            <a:softEdge rad="317500"/>
          </a:effectLst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2" y="1518225"/>
            <a:ext cx="9001157" cy="5163039"/>
          </a:xfrm>
          <a:prstGeom prst="roundRect">
            <a:avLst/>
          </a:prstGeom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198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Природный материал.</a:t>
            </a:r>
            <a:endParaRPr lang="ru-RU" sz="3200" b="1" dirty="0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857364"/>
            <a:ext cx="5786478" cy="43396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857364"/>
            <a:ext cx="5810556" cy="43577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785926"/>
            <a:ext cx="6001067" cy="450059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7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1785926"/>
            <a:ext cx="6096322" cy="45720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8" name="Picture 1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00166" y="1785926"/>
            <a:ext cx="6096320" cy="457203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1714488"/>
            <a:ext cx="6191574" cy="46434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428727" y="1714488"/>
            <a:ext cx="6215107" cy="464347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8450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198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«Чудеса света»</a:t>
            </a:r>
            <a:endParaRPr lang="ru-RU" sz="3600" b="1" dirty="0"/>
          </a:p>
        </p:txBody>
      </p:sp>
      <p:pic>
        <p:nvPicPr>
          <p:cNvPr id="4" name="Picture 1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71604" y="1714488"/>
            <a:ext cx="5810556" cy="435771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Picture 1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1604" y="1714488"/>
            <a:ext cx="5905810" cy="4429156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1625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1000108"/>
            <a:ext cx="8229600" cy="4357718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-Место.</a:t>
            </a: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Атрибуты. 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-Время. 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-Количество участников. 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-Правила. </a:t>
            </a:r>
            <a:br>
              <a:rPr lang="ru-RU" sz="2000" b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-Веранда обозначает участок.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-Второй ряд картинок обозначает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атрибуты.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-Третий ряд обозначает условия игры: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количество человек и время проведения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-Последний ряд, правила: играем 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дружно, выполняем действие друг за </a:t>
            </a:r>
            <a:b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другом, начинаем игру по сигналу.</a:t>
            </a:r>
            <a:endParaRPr lang="ru-RU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28596" y="428604"/>
            <a:ext cx="75319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Алгоритм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придумывания</a:t>
            </a:r>
            <a:r>
              <a:rPr lang="ru-RU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игры с правилами:</a:t>
            </a:r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6" name="Рисунок 5" descr="IMG_3231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3071810"/>
            <a:ext cx="4143376" cy="321471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198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188640"/>
            <a:ext cx="3034680" cy="1143000"/>
          </a:xfrm>
        </p:spPr>
        <p:txBody>
          <a:bodyPr>
            <a:normAutofit/>
          </a:bodyPr>
          <a:lstStyle/>
          <a:p>
            <a:r>
              <a:rPr lang="ru-RU" sz="3600" b="1" dirty="0" smtClean="0"/>
              <a:t>Задачи.</a:t>
            </a:r>
            <a:endParaRPr lang="ru-RU" sz="36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327966"/>
            <a:ext cx="8208912" cy="4038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Усвоение норм и ценностей, принятых в обществе, включая моральные и нравственные.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социального и эмоционального интеллекта, эмоциональной отзывчивости.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безопасного поведения в быту, социуме, природе.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Овладение речью как средством общения и культуры.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умения общаться и взаимодействовать с взрослыми и детьми.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готовности к совместной деятельности со сверстниками.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Становление самостоятельности, целенаправленности и </a:t>
            </a:r>
            <a:r>
              <a:rPr lang="ru-RU" sz="1600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саморегуляции</a:t>
            </a: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собственных действий.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позитивных установок к различным видам труда и творчества.</a:t>
            </a:r>
            <a:endParaRPr lang="ru-RU" sz="1600" b="1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ru-RU" sz="1600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Формирование уважительного отношения и чувства принадлежности к своей семье и сообществу детей и взрослых.</a:t>
            </a:r>
            <a:endParaRPr lang="ru-RU" sz="1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2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428604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28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42844" y="571480"/>
            <a:ext cx="8229600" cy="1214446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0000"/>
                </a:solidFill>
              </a:rPr>
              <a:t>В совместной деятельности с детьми придумали </a:t>
            </a:r>
            <a:r>
              <a:rPr lang="en-US" sz="2700" b="1" dirty="0" smtClean="0">
                <a:solidFill>
                  <a:srgbClr val="000000"/>
                </a:solidFill>
              </a:rPr>
              <a:t/>
            </a:r>
            <a:br>
              <a:rPr lang="en-US" sz="2700" b="1" dirty="0" smtClean="0">
                <a:solidFill>
                  <a:srgbClr val="000000"/>
                </a:solidFill>
              </a:rPr>
            </a:br>
            <a:r>
              <a:rPr lang="ru-RU" sz="2700" b="1" dirty="0" smtClean="0">
                <a:solidFill>
                  <a:srgbClr val="000000"/>
                </a:solidFill>
              </a:rPr>
              <a:t>знаки мест проведения игры: </a:t>
            </a:r>
            <a:r>
              <a:rPr lang="ru-RU" dirty="0" smtClean="0">
                <a:solidFill>
                  <a:srgbClr val="000000"/>
                </a:solidFill>
              </a:rPr>
              <a:t/>
            </a:r>
            <a:br>
              <a:rPr lang="ru-RU" dirty="0" smtClean="0">
                <a:solidFill>
                  <a:srgbClr val="000000"/>
                </a:solidFill>
              </a:rPr>
            </a:br>
            <a:endParaRPr lang="ru-RU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2928926" y="1428736"/>
            <a:ext cx="342902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dirty="0" smtClean="0">
                <a:solidFill>
                  <a:srgbClr val="000000"/>
                </a:solidFill>
              </a:rPr>
              <a:t>Лесная </a:t>
            </a:r>
            <a:r>
              <a:rPr lang="ru-RU" dirty="0">
                <a:solidFill>
                  <a:srgbClr val="000000"/>
                </a:solidFill>
              </a:rPr>
              <a:t>лужайка</a:t>
            </a:r>
          </a:p>
          <a:p>
            <a:pPr>
              <a:buFont typeface="Arial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Участок</a:t>
            </a:r>
          </a:p>
          <a:p>
            <a:pPr>
              <a:buFont typeface="Arial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Спортивный зал</a:t>
            </a:r>
          </a:p>
          <a:p>
            <a:pPr>
              <a:buFont typeface="Arial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Музыкальный зал</a:t>
            </a:r>
          </a:p>
          <a:p>
            <a:pPr>
              <a:buFont typeface="Arial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Игровая площадка</a:t>
            </a:r>
          </a:p>
          <a:p>
            <a:pPr>
              <a:buFont typeface="Arial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Баскетбольная площадка</a:t>
            </a:r>
          </a:p>
          <a:p>
            <a:pPr>
              <a:buFont typeface="Arial" charset="0"/>
              <a:buChar char="•"/>
            </a:pPr>
            <a:r>
              <a:rPr lang="ru-RU" dirty="0">
                <a:solidFill>
                  <a:srgbClr val="000000"/>
                </a:solidFill>
              </a:rPr>
              <a:t>Групповое помещение</a:t>
            </a:r>
          </a:p>
        </p:txBody>
      </p:sp>
      <p:pic>
        <p:nvPicPr>
          <p:cNvPr id="9" name="Содержимое 3" descr="IMG_32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71020" y="3495400"/>
            <a:ext cx="3833863" cy="2875037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0" name="Рисунок 3" descr="IMG_326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548049"/>
            <a:ext cx="3762424" cy="282146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" name="Стрелка вправо 1"/>
          <p:cNvSpPr/>
          <p:nvPr/>
        </p:nvSpPr>
        <p:spPr>
          <a:xfrm>
            <a:off x="4130412" y="476623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Содержимое 3" descr="IMG_323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857752" y="1071546"/>
            <a:ext cx="3799374" cy="3071834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12" name="Рисунок 3" descr="IMG_326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1142984"/>
            <a:ext cx="3929090" cy="3006175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928662" y="4357694"/>
            <a:ext cx="75724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Атрибутом для игры может служить любой предмет в окружении детей, который заинтересовал их функционально, внешне, по способу использования, по материалу, из которого он выполнен</a:t>
            </a:r>
            <a:r>
              <a:rPr lang="ru-RU" b="1" dirty="0" smtClean="0">
                <a:solidFill>
                  <a:srgbClr val="000000"/>
                </a:solidFill>
              </a:rPr>
              <a:t>. Причём, в  игре предмет может выполнять функцию не свойственную ему в обычной ситуации.</a:t>
            </a:r>
            <a:endParaRPr lang="ru-RU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43240" y="571480"/>
            <a:ext cx="2219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Атрибуты.</a:t>
            </a:r>
            <a:endParaRPr lang="ru-RU" sz="3600" b="1" dirty="0"/>
          </a:p>
        </p:txBody>
      </p:sp>
      <p:sp>
        <p:nvSpPr>
          <p:cNvPr id="7" name="Стрелка вправо 6"/>
          <p:cNvSpPr/>
          <p:nvPr/>
        </p:nvSpPr>
        <p:spPr>
          <a:xfrm>
            <a:off x="4143372" y="2500306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5198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628014" y="4401126"/>
            <a:ext cx="7643865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0000"/>
                </a:solidFill>
              </a:rPr>
              <a:t>К условиям игры, ребята отнесли:</a:t>
            </a: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000000"/>
                </a:solidFill>
              </a:rPr>
              <a:t>количество играющих</a:t>
            </a: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000000"/>
                </a:solidFill>
              </a:rPr>
              <a:t>время, отведенное на игру</a:t>
            </a:r>
          </a:p>
          <a:p>
            <a:pPr>
              <a:buFont typeface="Arial" charset="0"/>
              <a:buChar char="•"/>
            </a:pPr>
            <a:r>
              <a:rPr lang="ru-RU" sz="2800" b="1" dirty="0">
                <a:solidFill>
                  <a:srgbClr val="000000"/>
                </a:solidFill>
              </a:rPr>
              <a:t>последовательность выполнения действий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71802" y="571480"/>
            <a:ext cx="30341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Условия игры.</a:t>
            </a:r>
            <a:endParaRPr lang="ru-RU" sz="3600" b="1" dirty="0"/>
          </a:p>
        </p:txBody>
      </p:sp>
      <p:grpSp>
        <p:nvGrpSpPr>
          <p:cNvPr id="3" name="Группа 2"/>
          <p:cNvGrpSpPr/>
          <p:nvPr/>
        </p:nvGrpSpPr>
        <p:grpSpPr>
          <a:xfrm>
            <a:off x="4949067" y="1393454"/>
            <a:ext cx="3714776" cy="2786082"/>
            <a:chOff x="4877992" y="1393454"/>
            <a:chExt cx="3714776" cy="2786082"/>
          </a:xfrm>
        </p:grpSpPr>
        <p:pic>
          <p:nvPicPr>
            <p:cNvPr id="4" name="Содержимое 3" descr="IMG_3234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>
            <a:xfrm>
              <a:off x="4877992" y="1393454"/>
              <a:ext cx="3714776" cy="2786082"/>
            </a:xfrm>
            <a:prstGeom prst="roundRect">
              <a:avLst/>
            </a:prstGeom>
            <a:effectLst>
              <a:softEdge rad="63500"/>
            </a:effectLst>
          </p:spPr>
        </p:pic>
        <p:pic>
          <p:nvPicPr>
            <p:cNvPr id="9" name="Содержимое 3" descr="IMG_3232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>
            <a:xfrm>
              <a:off x="7854830" y="1772816"/>
              <a:ext cx="642942" cy="593469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</p:pic>
      </p:grpSp>
      <p:grpSp>
        <p:nvGrpSpPr>
          <p:cNvPr id="2" name="Группа 1"/>
          <p:cNvGrpSpPr/>
          <p:nvPr/>
        </p:nvGrpSpPr>
        <p:grpSpPr>
          <a:xfrm>
            <a:off x="628014" y="1393454"/>
            <a:ext cx="3512368" cy="2786082"/>
            <a:chOff x="628014" y="1393454"/>
            <a:chExt cx="3512368" cy="2786082"/>
          </a:xfrm>
        </p:grpSpPr>
        <p:pic>
          <p:nvPicPr>
            <p:cNvPr id="5" name="Рисунок 3" descr="IMG_3267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28014" y="1393454"/>
              <a:ext cx="3512368" cy="278608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63500"/>
            </a:effectLst>
          </p:spPr>
        </p:pic>
        <p:pic>
          <p:nvPicPr>
            <p:cNvPr id="10" name="Рисунок 3" descr="IMG_3266.jp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66006" y="1585729"/>
              <a:ext cx="642942" cy="64294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Рисунок 3" descr="IMG_3266.jpg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688033" y="3117192"/>
              <a:ext cx="741856" cy="64294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Стрелка вправо 11"/>
          <p:cNvSpPr/>
          <p:nvPr/>
        </p:nvSpPr>
        <p:spPr>
          <a:xfrm>
            <a:off x="4028016" y="26323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Содержимое 3" descr="IMG_3232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5072066" y="1214445"/>
            <a:ext cx="3686199" cy="3071811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5" name="Рисунок 3" descr="IMG_3266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7441" y="1230680"/>
            <a:ext cx="3714776" cy="303934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857224" y="4357694"/>
            <a:ext cx="4000528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charset="0"/>
              <a:buChar char="•"/>
            </a:pPr>
            <a:r>
              <a:rPr lang="ru-RU" b="1" dirty="0" smtClean="0">
                <a:solidFill>
                  <a:srgbClr val="000000"/>
                </a:solidFill>
              </a:rPr>
              <a:t>играем </a:t>
            </a:r>
            <a:r>
              <a:rPr lang="ru-RU" b="1" dirty="0">
                <a:solidFill>
                  <a:srgbClr val="000000"/>
                </a:solidFill>
              </a:rPr>
              <a:t>дружно</a:t>
            </a:r>
          </a:p>
          <a:p>
            <a:pPr>
              <a:buFont typeface="Arial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не толкаем соперников</a:t>
            </a:r>
          </a:p>
          <a:p>
            <a:pPr>
              <a:buFont typeface="Arial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начинаем по сигналу</a:t>
            </a:r>
          </a:p>
          <a:p>
            <a:pPr>
              <a:buFont typeface="Arial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заканчиваем по сигналу</a:t>
            </a:r>
          </a:p>
          <a:p>
            <a:pPr>
              <a:buFont typeface="Arial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действуют все вместе</a:t>
            </a:r>
          </a:p>
          <a:p>
            <a:pPr>
              <a:buFont typeface="Arial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действуют друг за другом</a:t>
            </a:r>
          </a:p>
          <a:p>
            <a:pPr>
              <a:buFont typeface="Arial" charset="0"/>
              <a:buChar char="•"/>
            </a:pPr>
            <a:r>
              <a:rPr lang="ru-RU" b="1" dirty="0">
                <a:solidFill>
                  <a:srgbClr val="000000"/>
                </a:solidFill>
              </a:rPr>
              <a:t>играем до последнего игрока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28728" y="500042"/>
            <a:ext cx="59479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Правила, предложенные воспитанниками </a:t>
            </a:r>
            <a:endParaRPr lang="en-US" sz="2400" b="1" dirty="0" smtClean="0">
              <a:solidFill>
                <a:srgbClr val="0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000000"/>
                </a:solidFill>
              </a:rPr>
              <a:t>нашей группы:</a:t>
            </a:r>
            <a:endParaRPr lang="ru-RU" sz="2400" b="1" dirty="0">
              <a:solidFill>
                <a:srgbClr val="000000"/>
              </a:solidFill>
            </a:endParaRPr>
          </a:p>
        </p:txBody>
      </p:sp>
      <p:pic>
        <p:nvPicPr>
          <p:cNvPr id="7" name="Рисунок 5" descr="IMG_325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25268" y="4119917"/>
            <a:ext cx="3095763" cy="2179634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9" name="Стрелка вправо 8"/>
          <p:cNvSpPr/>
          <p:nvPr/>
        </p:nvSpPr>
        <p:spPr>
          <a:xfrm>
            <a:off x="4022126" y="2578769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Содержимое 3" descr="IMG_3227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09803" y="3628271"/>
            <a:ext cx="3768725" cy="2827337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5" name="Рисунок 4" descr="IMG_3268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004" y="438622"/>
            <a:ext cx="3762375" cy="2820988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43438" y="1142984"/>
            <a:ext cx="35718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«Прокати обруч между кеглей»</a:t>
            </a:r>
          </a:p>
          <a:p>
            <a:r>
              <a:rPr lang="ru-RU" b="1" dirty="0">
                <a:solidFill>
                  <a:srgbClr val="000000"/>
                </a:solidFill>
              </a:rPr>
              <a:t>Цель:  </a:t>
            </a:r>
            <a:r>
              <a:rPr lang="ru-RU" sz="1400" b="1" dirty="0">
                <a:solidFill>
                  <a:srgbClr val="000000"/>
                </a:solidFill>
              </a:rPr>
              <a:t>развитие внимания, быстроты реакции, координации движений, закрепление умения бегать, стоять друг за другом, соблюдая дистанцию</a:t>
            </a:r>
            <a:r>
              <a:rPr lang="ru-RU" sz="1400" b="1" dirty="0" smtClean="0">
                <a:solidFill>
                  <a:srgbClr val="000000"/>
                </a:solidFill>
              </a:rPr>
              <a:t>.</a:t>
            </a:r>
          </a:p>
          <a:p>
            <a:endParaRPr lang="ru-RU" sz="1400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Ход игры: </a:t>
            </a:r>
            <a:r>
              <a:rPr lang="ru-RU" b="1" dirty="0" smtClean="0">
                <a:solidFill>
                  <a:srgbClr val="000000"/>
                </a:solidFill>
              </a:rPr>
              <a:t>  дети </a:t>
            </a:r>
            <a:r>
              <a:rPr lang="ru-RU" b="1" dirty="0">
                <a:solidFill>
                  <a:srgbClr val="000000"/>
                </a:solidFill>
              </a:rPr>
              <a:t>берут обруч в правую руку и строятся друг за другом. Воспитатель расставляет кегли колонной на небольшом расстоянии друг от друга. По сигналу ребенок должен прокатить свой обруч «змейкой» </a:t>
            </a:r>
            <a:r>
              <a:rPr lang="ru-RU" b="1" dirty="0" smtClean="0">
                <a:solidFill>
                  <a:srgbClr val="000000"/>
                </a:solidFill>
              </a:rPr>
              <a:t>между </a:t>
            </a:r>
            <a:r>
              <a:rPr lang="ru-RU" b="1" dirty="0">
                <a:solidFill>
                  <a:srgbClr val="000000"/>
                </a:solidFill>
              </a:rPr>
              <a:t>всех </a:t>
            </a:r>
            <a:r>
              <a:rPr lang="ru-RU" b="1" dirty="0" smtClean="0">
                <a:solidFill>
                  <a:srgbClr val="000000"/>
                </a:solidFill>
              </a:rPr>
              <a:t>кеглей. </a:t>
            </a:r>
            <a:r>
              <a:rPr lang="ru-RU" b="1" dirty="0">
                <a:solidFill>
                  <a:srgbClr val="000000"/>
                </a:solidFill>
              </a:rPr>
              <a:t>Затем вернуться и встать в конце колонны.</a:t>
            </a:r>
            <a:endParaRPr lang="ru-RU" b="1" dirty="0"/>
          </a:p>
        </p:txBody>
      </p:sp>
      <p:sp>
        <p:nvSpPr>
          <p:cNvPr id="8" name="Стрелка вправо 7"/>
          <p:cNvSpPr/>
          <p:nvPr/>
        </p:nvSpPr>
        <p:spPr>
          <a:xfrm rot="5400000">
            <a:off x="1770842" y="3184085"/>
            <a:ext cx="84664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4" descr="IMG_3239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1004" y="1836520"/>
            <a:ext cx="3571900" cy="3179762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Содержимое 3" descr="IMG_3228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0891" y="3443282"/>
            <a:ext cx="3714750" cy="2786063"/>
          </a:xfrm>
          <a:prstGeom prst="roundRect">
            <a:avLst/>
          </a:prstGeom>
          <a:effectLst>
            <a:softEdge rad="127000"/>
          </a:effectLst>
        </p:spPr>
      </p:pic>
      <p:pic>
        <p:nvPicPr>
          <p:cNvPr id="5" name="Рисунок 3" descr="IMG_3270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127" y="657801"/>
            <a:ext cx="3690937" cy="27686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4643438" y="1285860"/>
            <a:ext cx="3786187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«</a:t>
            </a:r>
            <a:r>
              <a:rPr lang="ru-RU" b="1" dirty="0" err="1">
                <a:solidFill>
                  <a:srgbClr val="000000"/>
                </a:solidFill>
              </a:rPr>
              <a:t>Ловишки</a:t>
            </a:r>
            <a:r>
              <a:rPr lang="ru-RU" b="1" dirty="0">
                <a:solidFill>
                  <a:srgbClr val="000000"/>
                </a:solidFill>
              </a:rPr>
              <a:t> на лыжах»</a:t>
            </a:r>
          </a:p>
          <a:p>
            <a:r>
              <a:rPr lang="ru-RU" b="1" dirty="0">
                <a:solidFill>
                  <a:srgbClr val="000000"/>
                </a:solidFill>
              </a:rPr>
              <a:t>Цель: </a:t>
            </a:r>
            <a:r>
              <a:rPr lang="ru-RU" sz="1400" b="1" dirty="0">
                <a:solidFill>
                  <a:srgbClr val="000000"/>
                </a:solidFill>
              </a:rPr>
              <a:t>развивать быстроту реакции, выносливость, внимание, координацию, закреплять умение ходить на лыжах скользящим шагом</a:t>
            </a:r>
            <a:r>
              <a:rPr lang="ru-RU" sz="1400" b="1" dirty="0" smtClean="0">
                <a:solidFill>
                  <a:srgbClr val="000000"/>
                </a:solidFill>
              </a:rPr>
              <a:t>.</a:t>
            </a:r>
          </a:p>
          <a:p>
            <a:endParaRPr lang="ru-RU" sz="1400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Ход игры: играющие дети надевают лыжи. Выбирается водящий. По сигналу дети разъезжаются в разные стороны, водящий должен их поймать. Играют до тех пор, пока не останется ни одного игрока.</a:t>
            </a: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1770842" y="3184085"/>
            <a:ext cx="846645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33671" y="7442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Группа 1"/>
          <p:cNvGrpSpPr/>
          <p:nvPr/>
        </p:nvGrpSpPr>
        <p:grpSpPr>
          <a:xfrm>
            <a:off x="257674" y="360942"/>
            <a:ext cx="4062121" cy="6258973"/>
            <a:chOff x="257674" y="360942"/>
            <a:chExt cx="4062121" cy="6258973"/>
          </a:xfrm>
        </p:grpSpPr>
        <p:pic>
          <p:nvPicPr>
            <p:cNvPr id="4" name="Содержимое 3" descr="IMG_3230.jp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257674" y="3762395"/>
              <a:ext cx="3952875" cy="2857520"/>
            </a:xfrm>
            <a:prstGeom prst="roundRect">
              <a:avLst/>
            </a:prstGeom>
            <a:effectLst>
              <a:softEdge rad="127000"/>
            </a:effectLst>
          </p:spPr>
        </p:pic>
        <p:pic>
          <p:nvPicPr>
            <p:cNvPr id="5" name="Рисунок 3" descr="IMG_3269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9295" y="360942"/>
              <a:ext cx="4000500" cy="2857499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5" name="Стрелка вправо 14"/>
            <p:cNvSpPr/>
            <p:nvPr/>
          </p:nvSpPr>
          <p:spPr>
            <a:xfrm rot="5400000">
              <a:off x="1782785" y="3191527"/>
              <a:ext cx="846645" cy="48463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4786314" y="857232"/>
            <a:ext cx="357187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dirty="0">
                <a:solidFill>
                  <a:srgbClr val="000000"/>
                </a:solidFill>
              </a:rPr>
              <a:t>«Веночек»</a:t>
            </a:r>
          </a:p>
          <a:p>
            <a:r>
              <a:rPr lang="ru-RU" b="1" dirty="0">
                <a:solidFill>
                  <a:srgbClr val="000000"/>
                </a:solidFill>
              </a:rPr>
              <a:t>Цель: </a:t>
            </a:r>
            <a:r>
              <a:rPr lang="ru-RU" sz="1400" b="1" dirty="0">
                <a:solidFill>
                  <a:srgbClr val="000000"/>
                </a:solidFill>
              </a:rPr>
              <a:t>развивать чувство ритма, темпа, музыкального слуха, внимания,  способствовать дальнейшему развитию навыков движений под музыку</a:t>
            </a:r>
            <a:r>
              <a:rPr lang="ru-RU" sz="1400" b="1" dirty="0" smtClean="0">
                <a:solidFill>
                  <a:srgbClr val="000000"/>
                </a:solidFill>
              </a:rPr>
              <a:t>.</a:t>
            </a:r>
          </a:p>
          <a:p>
            <a:endParaRPr lang="ru-RU" sz="1400" b="1" dirty="0">
              <a:solidFill>
                <a:srgbClr val="000000"/>
              </a:solidFill>
            </a:endParaRPr>
          </a:p>
          <a:p>
            <a:r>
              <a:rPr lang="ru-RU" b="1" dirty="0">
                <a:solidFill>
                  <a:srgbClr val="000000"/>
                </a:solidFill>
              </a:rPr>
              <a:t>Ход игры: дети встают в круг, на небольшом расстоянии друг о друга. Включается музыка и они начинают передавать друг другу венок. Как только музыка закончилась, тот ребенок, у которого остался в руках венок</a:t>
            </a:r>
            <a:r>
              <a:rPr lang="ru-RU" b="1" dirty="0" smtClean="0">
                <a:solidFill>
                  <a:srgbClr val="000000"/>
                </a:solidFill>
              </a:rPr>
              <a:t>, надевает его на голову, </a:t>
            </a:r>
            <a:r>
              <a:rPr lang="ru-RU" b="1" dirty="0">
                <a:solidFill>
                  <a:srgbClr val="000000"/>
                </a:solidFill>
              </a:rPr>
              <a:t>выходит в центр и </a:t>
            </a:r>
            <a:r>
              <a:rPr lang="ru-RU" b="1" dirty="0" smtClean="0">
                <a:solidFill>
                  <a:srgbClr val="000000"/>
                </a:solidFill>
              </a:rPr>
              <a:t>танцует </a:t>
            </a:r>
            <a:r>
              <a:rPr lang="ru-RU" b="1" dirty="0">
                <a:solidFill>
                  <a:srgbClr val="000000"/>
                </a:solidFill>
              </a:rPr>
              <a:t>внутри круга.</a:t>
            </a:r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1" y="202198"/>
            <a:ext cx="4476749" cy="3357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9317" y="3209666"/>
            <a:ext cx="4663736" cy="3495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515" y="190382"/>
            <a:ext cx="4472528" cy="3357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5561" y="336271"/>
            <a:ext cx="4490239" cy="3357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3825" y="3149910"/>
            <a:ext cx="4663736" cy="3497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370903" y="500042"/>
            <a:ext cx="8255216" cy="5973796"/>
          </a:xfrm>
          <a:prstGeom prst="snipRound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Содержимое 2"/>
          <p:cNvSpPr txBox="1">
            <a:spLocks/>
          </p:cNvSpPr>
          <p:nvPr/>
        </p:nvSpPr>
        <p:spPr>
          <a:xfrm>
            <a:off x="1000100" y="1285860"/>
            <a:ext cx="7391400" cy="3733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200" b="1" i="1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Изменение созданных  игр.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 усложняется содержание игр,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 увеличивается количество вариантов их проигрывания,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>
                  <a:shade val="95000"/>
                </a:schemeClr>
              </a:buClr>
              <a:buSzTx/>
              <a:buFont typeface="Wingdings 2"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- видоизменяются (усложняются) правила.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6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428596" y="500042"/>
            <a:ext cx="7772400" cy="62150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Федеральный государственный образовательный стандарт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Альтшуллер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Г.С. Основы изобретательства. – Воронеж: ИПК, 1964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Андреева Е.В. Карты универсального описания объектов как средство обучения мыслительным приемам ТРИЗ-РТВ// </a:t>
            </a:r>
            <a:r>
              <a:rPr kumimoji="0" lang="ru-RU" sz="1700" b="0" i="1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Материалы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науч.-практ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Конференции «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Технологизация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профессионального гуманитарного образования». – Ульяновск, 1999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Выготский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Л.С. Воображение и творчество в детском возрасте. – М., 1930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Гордова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Н.А.,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Сидорчук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Т.А. Обучение детей 3-7 лет самостоятельной работе с проблемами и противоречиями средствами ОТСМ-ТРИЗ. «Учимся думать самостоятельно»: Сб. метод. материалов МДОУ ЦРР №170 (г.Тольятти) / Под ред. Т.А.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Сидорчук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– Ульяновск, 2007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Дьяченко О.М. Развитие воображения дошкольников. Докторская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дисс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– М., 1990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Корзун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А.В. Веселая дидактика: Использование элементов ТРИЗ и РТВ в работе с дошкольникам. – М., 2000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Развитие познавательных способов в процессе дошкольного воспитания / Под ред. Л.А.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Венгера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– М.: Педагогика, 1986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Сапогова Е.Е. Ребенок и знак. – Тула, 1993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Сидорчук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Т.А. К вопросу об использовании элементов ТРИЗ в работе с детьми дошкольного возраста. 2-е изд., </a:t>
            </a:r>
            <a:r>
              <a:rPr kumimoji="0" lang="ru-RU" sz="17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перераб</a:t>
            </a:r>
            <a:r>
              <a:rPr kumimoji="0" lang="ru-RU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. – Ульяновск, 1991</a:t>
            </a: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643042" y="0"/>
            <a:ext cx="5000628" cy="6096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2800" b="1" i="1" dirty="0" smtClean="0">
                <a:solidFill>
                  <a:schemeClr val="accent2">
                    <a:lumMod val="25000"/>
                  </a:schemeClr>
                </a:solidFill>
              </a:rPr>
              <a:t>Литература.</a:t>
            </a:r>
            <a:r>
              <a:rPr lang="ru-RU" sz="2400" b="1" i="1" dirty="0" smtClean="0">
                <a:solidFill>
                  <a:schemeClr val="accent2">
                    <a:lumMod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2762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1картинк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8461710" cy="6346283"/>
          </a:xfrm>
          <a:prstGeom prst="rect">
            <a:avLst/>
          </a:prstGeom>
        </p:spPr>
      </p:pic>
      <p:pic>
        <p:nvPicPr>
          <p:cNvPr id="5" name="2 карт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8"/>
            <a:ext cx="8382060" cy="6286544"/>
          </a:xfrm>
          <a:prstGeom prst="rect">
            <a:avLst/>
          </a:prstGeom>
        </p:spPr>
      </p:pic>
      <p:pic>
        <p:nvPicPr>
          <p:cNvPr id="6" name="3 карт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7" y="214290"/>
            <a:ext cx="8477309" cy="6357982"/>
          </a:xfrm>
          <a:prstGeom prst="rect">
            <a:avLst/>
          </a:prstGeom>
        </p:spPr>
      </p:pic>
      <p:pic>
        <p:nvPicPr>
          <p:cNvPr id="7" name="4 карт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8477310" cy="6357982"/>
          </a:xfrm>
          <a:prstGeom prst="rect">
            <a:avLst/>
          </a:prstGeom>
        </p:spPr>
      </p:pic>
      <p:pic>
        <p:nvPicPr>
          <p:cNvPr id="8" name="5 карт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8477308" cy="6357982"/>
          </a:xfrm>
          <a:prstGeom prst="rect">
            <a:avLst/>
          </a:prstGeom>
        </p:spPr>
      </p:pic>
      <p:pic>
        <p:nvPicPr>
          <p:cNvPr id="9" name="6 карт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14290"/>
            <a:ext cx="8501122" cy="6375842"/>
          </a:xfrm>
          <a:prstGeom prst="rect">
            <a:avLst/>
          </a:prstGeom>
        </p:spPr>
      </p:pic>
      <p:pic>
        <p:nvPicPr>
          <p:cNvPr id="10" name="7 карт.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58" y="285727"/>
            <a:ext cx="8429684" cy="6322263"/>
          </a:xfrm>
          <a:prstGeom prst="rect">
            <a:avLst/>
          </a:prstGeom>
        </p:spPr>
      </p:pic>
      <p:pic>
        <p:nvPicPr>
          <p:cNvPr id="11" name="8 карт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14290"/>
            <a:ext cx="8477309" cy="6357982"/>
          </a:xfrm>
          <a:prstGeom prst="rect">
            <a:avLst/>
          </a:prstGeom>
        </p:spPr>
      </p:pic>
      <p:pic>
        <p:nvPicPr>
          <p:cNvPr id="12" name="9 карт.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214290"/>
            <a:ext cx="8572559" cy="6429420"/>
          </a:xfrm>
          <a:prstGeom prst="rect">
            <a:avLst/>
          </a:prstGeom>
        </p:spPr>
      </p:pic>
      <p:pic>
        <p:nvPicPr>
          <p:cNvPr id="13" name="10 карт.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4414" y="2786058"/>
            <a:ext cx="5855753" cy="3571900"/>
          </a:xfrm>
          <a:prstGeom prst="round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686009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571480"/>
            <a:ext cx="6929486" cy="1000132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Этапы работы по созданию собственной игры.</a:t>
            </a:r>
            <a:endParaRPr lang="ru-RU" sz="3600" b="1" dirty="0"/>
          </a:p>
        </p:txBody>
      </p:sp>
      <p:graphicFrame>
        <p:nvGraphicFramePr>
          <p:cNvPr id="4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2137524"/>
              </p:ext>
            </p:extLst>
          </p:nvPr>
        </p:nvGraphicFramePr>
        <p:xfrm>
          <a:off x="1214414" y="1928802"/>
          <a:ext cx="6786610" cy="4443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 uiExpand="1">
        <p:bldSub>
          <a:bldDgm bld="one"/>
        </p:bldSub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500042"/>
            <a:ext cx="711519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Этапы работы по созданию собственной игры.</a:t>
            </a:r>
            <a:endParaRPr lang="ru-RU" sz="3600" dirty="0"/>
          </a:p>
        </p:txBody>
      </p:sp>
      <p:graphicFrame>
        <p:nvGraphicFramePr>
          <p:cNvPr id="4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1434103"/>
              </p:ext>
            </p:extLst>
          </p:nvPr>
        </p:nvGraphicFramePr>
        <p:xfrm>
          <a:off x="1000100" y="2143116"/>
          <a:ext cx="6624662" cy="525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2B28914-94A1-44A3-9582-7889D91E4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">
                                            <p:graphicEl>
                                              <a:dgm id="{72B28914-94A1-44A3-9582-7889D91E4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72B28914-94A1-44A3-9582-7889D91E40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3C46490-FBFB-49CF-ADB5-E79DA587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D3C46490-FBFB-49CF-ADB5-E79DA587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D3C46490-FBFB-49CF-ADB5-E79DA58700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Sub>
          <a:bldDgm bld="one"/>
        </p:bldSub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428604"/>
            <a:ext cx="711519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Этапы работы по созданию собственной игры.</a:t>
            </a:r>
            <a:endParaRPr lang="ru-RU" sz="3600" dirty="0"/>
          </a:p>
        </p:txBody>
      </p:sp>
      <p:graphicFrame>
        <p:nvGraphicFramePr>
          <p:cNvPr id="4" name="Содержимое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27135507"/>
              </p:ext>
            </p:extLst>
          </p:nvPr>
        </p:nvGraphicFramePr>
        <p:xfrm>
          <a:off x="1500166" y="2057400"/>
          <a:ext cx="6565924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graphicEl>
                                              <a:dgm id="{0AB13A15-1B1D-4533-AA2E-AA82AE83D1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graphicEl>
                                              <a:dgm id="{63E008A5-F901-4BBF-B112-D0E4F253B6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graphicEl>
                                              <a:dgm id="{4164E128-B086-4368-804A-CBE005E94C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graphicEl>
                                              <a:dgm id="{D05AAE16-E5D0-4117-A4EB-9E7ECB899F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graphicEl>
                                              <a:dgm id="{4FAEB969-664D-4CAA-AB75-882A29917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graphicEl>
                                              <a:dgm id="{8BFD1A98-5B66-4EF8-AEED-CBF8D1C0C4E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graphicEl>
                                              <a:dgm id="{DB443569-EB91-4839-A96F-1403BAC228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59A29B7C-3913-4569-91C5-25806CF880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Graphic spid="4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14414" y="428604"/>
            <a:ext cx="7043758" cy="1143000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/>
              <a:t>Этапы работы по созданию собственной игры</a:t>
            </a:r>
            <a:r>
              <a:rPr lang="ru-RU" b="1" dirty="0" smtClean="0"/>
              <a:t>.</a:t>
            </a:r>
            <a:endParaRPr lang="ru-RU" dirty="0"/>
          </a:p>
        </p:txBody>
      </p:sp>
      <p:graphicFrame>
        <p:nvGraphicFramePr>
          <p:cNvPr id="4" name="Содержимое 8"/>
          <p:cNvGraphicFramePr>
            <a:graphicFrameLocks/>
          </p:cNvGraphicFramePr>
          <p:nvPr/>
        </p:nvGraphicFramePr>
        <p:xfrm>
          <a:off x="1435100" y="1447800"/>
          <a:ext cx="635161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2" y="2204864"/>
            <a:ext cx="7458996" cy="4491790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+mn-lt"/>
              </a:rPr>
              <a:t>Дидактическая игра «Путешествие по городу»</a:t>
            </a:r>
            <a:br>
              <a:rPr lang="ru-RU" sz="2800" b="1" dirty="0" smtClean="0">
                <a:latin typeface="+mn-lt"/>
              </a:rPr>
            </a:br>
            <a:r>
              <a:rPr lang="ru-RU" sz="2000" b="1" dirty="0" smtClean="0">
                <a:latin typeface="+mn-lt"/>
              </a:rPr>
              <a:t>Цель: учить определять место расположения исторических памятников, давать их краткое описание</a:t>
            </a:r>
            <a:endParaRPr lang="ru-RU" sz="2800" b="1" dirty="0">
              <a:latin typeface="+mn-lt"/>
            </a:endParaRP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198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1 карт.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1643050"/>
            <a:ext cx="7000924" cy="4625611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357158" y="35716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Дидактическая игра « Собери картинку»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Цель: упражнять детей в составлении целой картинки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из отдельных частей, закреплять знания детей о предметном</a:t>
            </a:r>
            <a:r>
              <a:rPr kumimoji="0" lang="ru-RU" sz="2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и социальном мире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 через содержание картинок.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0" name="2 карт.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1643050"/>
            <a:ext cx="7000924" cy="4661330"/>
          </a:xfrm>
          <a:prstGeom prst="rect">
            <a:avLst/>
          </a:prstGeom>
        </p:spPr>
      </p:pic>
      <p:pic>
        <p:nvPicPr>
          <p:cNvPr id="11" name="3 карт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1643050"/>
            <a:ext cx="7000924" cy="4643470"/>
          </a:xfrm>
          <a:prstGeom prst="rect">
            <a:avLst/>
          </a:prstGeom>
        </p:spPr>
      </p:pic>
      <p:pic>
        <p:nvPicPr>
          <p:cNvPr id="12" name="4 карт.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3" y="1643050"/>
            <a:ext cx="7000925" cy="4643470"/>
          </a:xfrm>
          <a:prstGeom prst="rect">
            <a:avLst/>
          </a:prstGeom>
        </p:spPr>
      </p:pic>
      <p:pic>
        <p:nvPicPr>
          <p:cNvPr id="13" name="5 карт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4" y="1643050"/>
            <a:ext cx="7000924" cy="4643470"/>
          </a:xfrm>
          <a:prstGeom prst="rect">
            <a:avLst/>
          </a:prstGeom>
        </p:spPr>
      </p:pic>
      <p:pic>
        <p:nvPicPr>
          <p:cNvPr id="14" name="6 карт.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413" y="1643050"/>
            <a:ext cx="6929487" cy="4643470"/>
          </a:xfrm>
          <a:prstGeom prst="rect">
            <a:avLst/>
          </a:prstGeom>
        </p:spPr>
      </p:pic>
      <p:pic>
        <p:nvPicPr>
          <p:cNvPr id="15" name="7 карт.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57290" y="1714488"/>
            <a:ext cx="6643734" cy="4393436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28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43042" y="285728"/>
            <a:ext cx="6400816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«Сказки для малышей».</a:t>
            </a:r>
            <a:endParaRPr lang="ru-RU" sz="3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66465" y="848189"/>
            <a:ext cx="4553914" cy="6000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691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1549</TotalTime>
  <Words>976</Words>
  <Application>Microsoft Office PowerPoint</Application>
  <PresentationFormat>Экран (4:3)</PresentationFormat>
  <Paragraphs>102</Paragraphs>
  <Slides>28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4" baseType="lpstr">
      <vt:lpstr>Arial</vt:lpstr>
      <vt:lpstr>Calibri</vt:lpstr>
      <vt:lpstr>Symbol</vt:lpstr>
      <vt:lpstr>Times New Roman</vt:lpstr>
      <vt:lpstr>Wingdings 2</vt:lpstr>
      <vt:lpstr>Тема Office</vt:lpstr>
      <vt:lpstr>Муниципальное бюджетное дошкольное образовательное учреждение «Детский сад №42 «Светлячок». </vt:lpstr>
      <vt:lpstr>Задачи.</vt:lpstr>
      <vt:lpstr>Презентация PowerPoint</vt:lpstr>
      <vt:lpstr>Этапы работы по созданию собственной игры.</vt:lpstr>
      <vt:lpstr>Этапы работы по созданию собственной игры.</vt:lpstr>
      <vt:lpstr>Этапы работы по созданию собственной игры.</vt:lpstr>
      <vt:lpstr>Этапы работы по созданию собственной игры.</vt:lpstr>
      <vt:lpstr>Дидактическая игра «Путешествие по городу» Цель: учить определять место расположения исторических памятников, давать их краткое описание</vt:lpstr>
      <vt:lpstr>«Сказки для малышей».</vt:lpstr>
      <vt:lpstr>«Мемо». Цель: развивает внимание, тренирует память.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Природный материал.</vt:lpstr>
      <vt:lpstr>«Чудеса света»</vt:lpstr>
      <vt:lpstr>-Место. -Атрибуты.  -Время.  -Количество участников.  -Правила.   -Веранда обозначает участок. -Второй ряд картинок обозначает  атрибуты. -Третий ряд обозначает условия игры: количество человек и время проведения -Последний ряд, правила: играем  дружно, выполняем действие друг за  другом, начинаем игру по сигналу.</vt:lpstr>
      <vt:lpstr>В совместной деятельности с детьми придумали  знаки мест проведения игры: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Литература.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Учетная запись Майкрософт</cp:lastModifiedBy>
  <cp:revision>130</cp:revision>
  <dcterms:modified xsi:type="dcterms:W3CDTF">2024-02-11T10:50:04Z</dcterms:modified>
</cp:coreProperties>
</file>