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9" r:id="rId5"/>
    <p:sldId id="262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626"/>
    <a:srgbClr val="A85400"/>
    <a:srgbClr val="421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FA8F1-83CB-4C65-84CB-AE1AF234D5E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39D2F-0C4D-40B9-B827-BECA4AE19933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</a:t>
          </a:r>
          <a:endParaRPr lang="ru-RU" b="1" dirty="0">
            <a:solidFill>
              <a:schemeClr val="tx1"/>
            </a:solidFill>
          </a:endParaRPr>
        </a:p>
      </dgm:t>
    </dgm:pt>
    <dgm:pt modelId="{F7831F50-8581-4496-85EB-6E9DFD4059E7}" type="parTrans" cxnId="{B0FA6DE6-FC59-4076-B516-8C463DD9A9A0}">
      <dgm:prSet/>
      <dgm:spPr/>
      <dgm:t>
        <a:bodyPr/>
        <a:lstStyle/>
        <a:p>
          <a:endParaRPr lang="ru-RU"/>
        </a:p>
      </dgm:t>
    </dgm:pt>
    <dgm:pt modelId="{55616638-1141-4242-855E-1D02566F69BD}" type="sibTrans" cxnId="{B0FA6DE6-FC59-4076-B516-8C463DD9A9A0}">
      <dgm:prSet/>
      <dgm:spPr/>
      <dgm:t>
        <a:bodyPr/>
        <a:lstStyle/>
        <a:p>
          <a:endParaRPr lang="ru-RU"/>
        </a:p>
      </dgm:t>
    </dgm:pt>
    <dgm:pt modelId="{365A8FDF-1B59-43D3-A76B-1EECD4C272AF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2</a:t>
          </a:r>
          <a:endParaRPr lang="ru-RU" b="1" dirty="0">
            <a:solidFill>
              <a:schemeClr val="tx1"/>
            </a:solidFill>
          </a:endParaRPr>
        </a:p>
      </dgm:t>
    </dgm:pt>
    <dgm:pt modelId="{38B86219-0CF6-4FCE-88E4-1EFBB05CDBBC}" type="parTrans" cxnId="{3092AB56-9F41-4917-9338-2C78650AE221}">
      <dgm:prSet/>
      <dgm:spPr/>
      <dgm:t>
        <a:bodyPr/>
        <a:lstStyle/>
        <a:p>
          <a:endParaRPr lang="ru-RU"/>
        </a:p>
      </dgm:t>
    </dgm:pt>
    <dgm:pt modelId="{8288EEAE-6D91-4DF7-A2D2-85412E0BD65D}" type="sibTrans" cxnId="{3092AB56-9F41-4917-9338-2C78650AE221}">
      <dgm:prSet/>
      <dgm:spPr/>
      <dgm:t>
        <a:bodyPr/>
        <a:lstStyle/>
        <a:p>
          <a:endParaRPr lang="ru-RU"/>
        </a:p>
      </dgm:t>
    </dgm:pt>
    <dgm:pt modelId="{EC558004-7C76-4BEF-8B50-D7CE553B2BD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3</a:t>
          </a:r>
          <a:endParaRPr lang="ru-RU" b="1" dirty="0">
            <a:solidFill>
              <a:schemeClr val="tx1"/>
            </a:solidFill>
          </a:endParaRPr>
        </a:p>
      </dgm:t>
    </dgm:pt>
    <dgm:pt modelId="{0D6160B7-483D-4C47-85DC-D30D2428D830}" type="parTrans" cxnId="{A2850EA3-7D93-4DB6-851E-67B51ACB83D3}">
      <dgm:prSet/>
      <dgm:spPr/>
      <dgm:t>
        <a:bodyPr/>
        <a:lstStyle/>
        <a:p>
          <a:endParaRPr lang="ru-RU"/>
        </a:p>
      </dgm:t>
    </dgm:pt>
    <dgm:pt modelId="{6200B0D7-9EE7-41AF-B427-9A33727BB384}" type="sibTrans" cxnId="{A2850EA3-7D93-4DB6-851E-67B51ACB83D3}">
      <dgm:prSet/>
      <dgm:spPr/>
      <dgm:t>
        <a:bodyPr/>
        <a:lstStyle/>
        <a:p>
          <a:endParaRPr lang="ru-RU"/>
        </a:p>
      </dgm:t>
    </dgm:pt>
    <dgm:pt modelId="{6D6C2860-2CF5-4123-9C9E-99B1ACD4EEA2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4</a:t>
          </a:r>
          <a:endParaRPr lang="ru-RU" b="1" dirty="0">
            <a:solidFill>
              <a:schemeClr val="tx1"/>
            </a:solidFill>
          </a:endParaRPr>
        </a:p>
      </dgm:t>
    </dgm:pt>
    <dgm:pt modelId="{98D49D69-6366-44CE-9300-0E1FB5F944A7}" type="parTrans" cxnId="{80AA7838-5620-403E-9A30-47CA6E706763}">
      <dgm:prSet/>
      <dgm:spPr/>
      <dgm:t>
        <a:bodyPr/>
        <a:lstStyle/>
        <a:p>
          <a:endParaRPr lang="ru-RU"/>
        </a:p>
      </dgm:t>
    </dgm:pt>
    <dgm:pt modelId="{0F4B053E-12F6-47F3-B544-511024C92FD8}" type="sibTrans" cxnId="{80AA7838-5620-403E-9A30-47CA6E706763}">
      <dgm:prSet/>
      <dgm:spPr/>
      <dgm:t>
        <a:bodyPr/>
        <a:lstStyle/>
        <a:p>
          <a:endParaRPr lang="ru-RU"/>
        </a:p>
      </dgm:t>
    </dgm:pt>
    <dgm:pt modelId="{E594D977-31B9-41A5-89A9-0E1E3EB9619F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5</a:t>
          </a:r>
          <a:endParaRPr lang="ru-RU" b="1" dirty="0">
            <a:solidFill>
              <a:schemeClr val="tx1"/>
            </a:solidFill>
          </a:endParaRPr>
        </a:p>
      </dgm:t>
    </dgm:pt>
    <dgm:pt modelId="{F9D2CA42-0640-4BBD-B2BD-C3901527C4C8}" type="parTrans" cxnId="{74686D18-E57D-4135-9B85-C3B0FACADA0A}">
      <dgm:prSet/>
      <dgm:spPr/>
      <dgm:t>
        <a:bodyPr/>
        <a:lstStyle/>
        <a:p>
          <a:endParaRPr lang="ru-RU"/>
        </a:p>
      </dgm:t>
    </dgm:pt>
    <dgm:pt modelId="{97F30BB1-B61F-491A-926B-531B3D4F6230}" type="sibTrans" cxnId="{74686D18-E57D-4135-9B85-C3B0FACADA0A}">
      <dgm:prSet/>
      <dgm:spPr/>
      <dgm:t>
        <a:bodyPr/>
        <a:lstStyle/>
        <a:p>
          <a:endParaRPr lang="ru-RU"/>
        </a:p>
      </dgm:t>
    </dgm:pt>
    <dgm:pt modelId="{1BDEDE94-3EF2-4D96-95E4-FA5BDA082318}">
      <dgm:prSet custT="1"/>
      <dgm:spPr/>
      <dgm:t>
        <a:bodyPr/>
        <a:lstStyle/>
        <a:p>
          <a:pPr algn="l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Сортировка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CB095-727F-4A13-8C3B-5B55F1A491B2}" type="parTrans" cxnId="{39CB5979-4D54-4AEF-AA26-012556CA70A7}">
      <dgm:prSet/>
      <dgm:spPr/>
      <dgm:t>
        <a:bodyPr/>
        <a:lstStyle/>
        <a:p>
          <a:endParaRPr lang="ru-RU"/>
        </a:p>
      </dgm:t>
    </dgm:pt>
    <dgm:pt modelId="{8EDBAA43-6232-41CE-B73F-1796FA94F39D}" type="sibTrans" cxnId="{39CB5979-4D54-4AEF-AA26-012556CA70A7}">
      <dgm:prSet/>
      <dgm:spPr/>
      <dgm:t>
        <a:bodyPr/>
        <a:lstStyle/>
        <a:p>
          <a:endParaRPr lang="ru-RU"/>
        </a:p>
      </dgm:t>
    </dgm:pt>
    <dgm:pt modelId="{4F95850B-40FF-4E70-A991-90EFD67C4B8A}">
      <dgm:prSet custT="1"/>
      <dgm:spPr/>
      <dgm:t>
        <a:bodyPr/>
        <a:lstStyle/>
        <a:p>
          <a:pPr algn="l"/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07C66-0EBC-45DD-AD4F-C5B44A343293}" type="parTrans" cxnId="{453B128D-4868-4D3C-BE78-C6FCCFF8ACD5}">
      <dgm:prSet/>
      <dgm:spPr/>
      <dgm:t>
        <a:bodyPr/>
        <a:lstStyle/>
        <a:p>
          <a:endParaRPr lang="ru-RU"/>
        </a:p>
      </dgm:t>
    </dgm:pt>
    <dgm:pt modelId="{C06386DF-3E13-45F1-92D2-B7882FB61B79}" type="sibTrans" cxnId="{453B128D-4868-4D3C-BE78-C6FCCFF8ACD5}">
      <dgm:prSet/>
      <dgm:spPr/>
      <dgm:t>
        <a:bodyPr/>
        <a:lstStyle/>
        <a:p>
          <a:endParaRPr lang="ru-RU"/>
        </a:p>
      </dgm:t>
    </dgm:pt>
    <dgm:pt modelId="{042D7F89-8F7A-4025-8912-B8D9BC7B587D}">
      <dgm:prSet custT="1"/>
      <dgm:spPr/>
      <dgm:t>
        <a:bodyPr/>
        <a:lstStyle/>
        <a:p>
          <a:r>
            <a:rPr lang="ru-RU" sz="2400" b="1" dirty="0" smtClean="0"/>
            <a:t> Соблюдение порядка</a:t>
          </a:r>
          <a:endParaRPr lang="ru-RU" sz="2400" b="1" dirty="0"/>
        </a:p>
      </dgm:t>
    </dgm:pt>
    <dgm:pt modelId="{DE8F27AA-FC22-4C8C-A383-61E32EA748F0}" type="parTrans" cxnId="{1F7C484F-7605-4AF7-AB3A-58DE4CB0164D}">
      <dgm:prSet/>
      <dgm:spPr/>
      <dgm:t>
        <a:bodyPr/>
        <a:lstStyle/>
        <a:p>
          <a:endParaRPr lang="ru-RU"/>
        </a:p>
      </dgm:t>
    </dgm:pt>
    <dgm:pt modelId="{E095AA28-54B5-433B-8736-FAC0F191B5B1}" type="sibTrans" cxnId="{1F7C484F-7605-4AF7-AB3A-58DE4CB0164D}">
      <dgm:prSet/>
      <dgm:spPr/>
      <dgm:t>
        <a:bodyPr/>
        <a:lstStyle/>
        <a:p>
          <a:endParaRPr lang="ru-RU"/>
        </a:p>
      </dgm:t>
    </dgm:pt>
    <dgm:pt modelId="{2F10CEE6-499A-45D9-BACE-872242E088E4}">
      <dgm:prSet/>
      <dgm:spPr/>
      <dgm:t>
        <a:bodyPr/>
        <a:lstStyle/>
        <a:p>
          <a:endParaRPr lang="ru-RU" sz="1900"/>
        </a:p>
      </dgm:t>
    </dgm:pt>
    <dgm:pt modelId="{0ADAD947-1A27-48E6-A3D4-6536356C9568}" type="parTrans" cxnId="{6DE1D7E9-130D-4081-8EF5-E234F8E64C4B}">
      <dgm:prSet/>
      <dgm:spPr/>
      <dgm:t>
        <a:bodyPr/>
        <a:lstStyle/>
        <a:p>
          <a:endParaRPr lang="ru-RU"/>
        </a:p>
      </dgm:t>
    </dgm:pt>
    <dgm:pt modelId="{FDDA8A08-9257-4852-9D08-D69537514FA5}" type="sibTrans" cxnId="{6DE1D7E9-130D-4081-8EF5-E234F8E64C4B}">
      <dgm:prSet/>
      <dgm:spPr/>
      <dgm:t>
        <a:bodyPr/>
        <a:lstStyle/>
        <a:p>
          <a:endParaRPr lang="ru-RU"/>
        </a:p>
      </dgm:t>
    </dgm:pt>
    <dgm:pt modelId="{208C8547-8F0E-4D8F-9DEA-513886287FB8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Содержание в чистоте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1FDA6-84A2-4FD6-9B8A-95147729EBB4}" type="parTrans" cxnId="{B28A933D-53E2-42CA-B385-646603E2B6FA}">
      <dgm:prSet/>
      <dgm:spPr/>
      <dgm:t>
        <a:bodyPr/>
        <a:lstStyle/>
        <a:p>
          <a:endParaRPr lang="ru-RU"/>
        </a:p>
      </dgm:t>
    </dgm:pt>
    <dgm:pt modelId="{1EBD4405-725C-481E-AF86-C74AB940D134}" type="sibTrans" cxnId="{B28A933D-53E2-42CA-B385-646603E2B6FA}">
      <dgm:prSet/>
      <dgm:spPr/>
      <dgm:t>
        <a:bodyPr/>
        <a:lstStyle/>
        <a:p>
          <a:endParaRPr lang="ru-RU"/>
        </a:p>
      </dgm:t>
    </dgm:pt>
    <dgm:pt modelId="{850D700F-69F9-4F61-814A-36428588EAA6}">
      <dgm:prSet/>
      <dgm:spPr/>
      <dgm:t>
        <a:bodyPr/>
        <a:lstStyle/>
        <a:p>
          <a:endParaRPr lang="ru-RU" sz="1900"/>
        </a:p>
      </dgm:t>
    </dgm:pt>
    <dgm:pt modelId="{E75EF49E-8425-4FE1-8E50-A97FCE7C2E12}" type="parTrans" cxnId="{2FA0972E-6F2D-4358-ACBF-2B7DB9C372CA}">
      <dgm:prSet/>
      <dgm:spPr/>
      <dgm:t>
        <a:bodyPr/>
        <a:lstStyle/>
        <a:p>
          <a:endParaRPr lang="ru-RU"/>
        </a:p>
      </dgm:t>
    </dgm:pt>
    <dgm:pt modelId="{D7B17966-54DF-4A84-92C6-CFB5F7BC45FB}" type="sibTrans" cxnId="{2FA0972E-6F2D-4358-ACBF-2B7DB9C372CA}">
      <dgm:prSet/>
      <dgm:spPr/>
      <dgm:t>
        <a:bodyPr/>
        <a:lstStyle/>
        <a:p>
          <a:endParaRPr lang="ru-RU"/>
        </a:p>
      </dgm:t>
    </dgm:pt>
    <dgm:pt modelId="{70A4B64A-FDC2-495D-A329-56039515356F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Стандартизация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6CA5C-F391-47DD-826A-8D067306C9F7}" type="parTrans" cxnId="{E3A19D7C-AE01-46B1-8B5F-9C52D6331980}">
      <dgm:prSet/>
      <dgm:spPr/>
      <dgm:t>
        <a:bodyPr/>
        <a:lstStyle/>
        <a:p>
          <a:endParaRPr lang="ru-RU"/>
        </a:p>
      </dgm:t>
    </dgm:pt>
    <dgm:pt modelId="{EBD4E176-8A0E-4237-9717-B6C6A7D07516}" type="sibTrans" cxnId="{E3A19D7C-AE01-46B1-8B5F-9C52D6331980}">
      <dgm:prSet/>
      <dgm:spPr/>
      <dgm:t>
        <a:bodyPr/>
        <a:lstStyle/>
        <a:p>
          <a:endParaRPr lang="ru-RU"/>
        </a:p>
      </dgm:t>
    </dgm:pt>
    <dgm:pt modelId="{99998125-39D0-41E4-A94C-847A8525C986}">
      <dgm:prSet/>
      <dgm:spPr/>
      <dgm:t>
        <a:bodyPr/>
        <a:lstStyle/>
        <a:p>
          <a:endParaRPr lang="ru-RU" sz="1900" dirty="0"/>
        </a:p>
      </dgm:t>
    </dgm:pt>
    <dgm:pt modelId="{0F1B3E83-F73B-470B-A032-5274F32CC9E2}" type="parTrans" cxnId="{20D362F6-92F3-4529-9AE3-CBE5A0EF505D}">
      <dgm:prSet/>
      <dgm:spPr/>
      <dgm:t>
        <a:bodyPr/>
        <a:lstStyle/>
        <a:p>
          <a:endParaRPr lang="ru-RU"/>
        </a:p>
      </dgm:t>
    </dgm:pt>
    <dgm:pt modelId="{8CA575EA-0573-4346-93F4-FADDBF249755}" type="sibTrans" cxnId="{20D362F6-92F3-4529-9AE3-CBE5A0EF505D}">
      <dgm:prSet/>
      <dgm:spPr/>
      <dgm:t>
        <a:bodyPr/>
        <a:lstStyle/>
        <a:p>
          <a:endParaRPr lang="ru-RU"/>
        </a:p>
      </dgm:t>
    </dgm:pt>
    <dgm:pt modelId="{17A26C9F-E267-4328-ACF9-1499E2D874C9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Совершенствование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B01C17-B63A-4A45-A3C4-42C137793F9C}" type="parTrans" cxnId="{0184A0BB-39E5-4F0E-8C5A-BEFDC2C37070}">
      <dgm:prSet/>
      <dgm:spPr/>
      <dgm:t>
        <a:bodyPr/>
        <a:lstStyle/>
        <a:p>
          <a:endParaRPr lang="ru-RU"/>
        </a:p>
      </dgm:t>
    </dgm:pt>
    <dgm:pt modelId="{04F078F9-0EA5-4B42-91D2-3ED2ACDB5B6C}" type="sibTrans" cxnId="{0184A0BB-39E5-4F0E-8C5A-BEFDC2C37070}">
      <dgm:prSet/>
      <dgm:spPr/>
      <dgm:t>
        <a:bodyPr/>
        <a:lstStyle/>
        <a:p>
          <a:endParaRPr lang="ru-RU"/>
        </a:p>
      </dgm:t>
    </dgm:pt>
    <dgm:pt modelId="{B04D6073-0535-4D93-A473-6C5457FBD3EA}">
      <dgm:prSet/>
      <dgm:spPr/>
      <dgm:t>
        <a:bodyPr/>
        <a:lstStyle/>
        <a:p>
          <a:endParaRPr lang="ru-RU" sz="1900"/>
        </a:p>
      </dgm:t>
    </dgm:pt>
    <dgm:pt modelId="{943CBAC9-CFC2-439F-8876-3E22432414C2}" type="parTrans" cxnId="{BCE8403A-90EE-41A1-BD28-7B9DF96CB462}">
      <dgm:prSet/>
      <dgm:spPr/>
      <dgm:t>
        <a:bodyPr/>
        <a:lstStyle/>
        <a:p>
          <a:endParaRPr lang="ru-RU"/>
        </a:p>
      </dgm:t>
    </dgm:pt>
    <dgm:pt modelId="{B1F78FBC-5560-42F3-87AA-D37504B697D6}" type="sibTrans" cxnId="{BCE8403A-90EE-41A1-BD28-7B9DF96CB462}">
      <dgm:prSet/>
      <dgm:spPr/>
      <dgm:t>
        <a:bodyPr/>
        <a:lstStyle/>
        <a:p>
          <a:endParaRPr lang="ru-RU"/>
        </a:p>
      </dgm:t>
    </dgm:pt>
    <dgm:pt modelId="{4BFA5309-EA46-4BF5-852A-01F8795DE5CA}">
      <dgm:prSet custT="1"/>
      <dgm:spPr/>
      <dgm:t>
        <a:bodyPr/>
        <a:lstStyle/>
        <a:p>
          <a:pPr algn="l"/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5323B-38DC-41F3-9F6E-60BE1F2834CC}" type="parTrans" cxnId="{9BC1AF79-69F4-42DE-8F94-6F91A4673605}">
      <dgm:prSet/>
      <dgm:spPr/>
      <dgm:t>
        <a:bodyPr/>
        <a:lstStyle/>
        <a:p>
          <a:endParaRPr lang="ru-RU"/>
        </a:p>
      </dgm:t>
    </dgm:pt>
    <dgm:pt modelId="{2C1DF8F6-3F21-47CB-91B6-619993F3D651}" type="sibTrans" cxnId="{9BC1AF79-69F4-42DE-8F94-6F91A4673605}">
      <dgm:prSet/>
      <dgm:spPr/>
      <dgm:t>
        <a:bodyPr/>
        <a:lstStyle/>
        <a:p>
          <a:endParaRPr lang="ru-RU"/>
        </a:p>
      </dgm:t>
    </dgm:pt>
    <dgm:pt modelId="{E5304BC8-C093-408D-B18C-5D0387AE2532}">
      <dgm:prSet custT="1"/>
      <dgm:spPr/>
      <dgm:t>
        <a:bodyPr/>
        <a:lstStyle/>
        <a:p>
          <a:endParaRPr lang="ru-RU" sz="2400" b="1" dirty="0"/>
        </a:p>
      </dgm:t>
    </dgm:pt>
    <dgm:pt modelId="{44A20AAE-9C18-4135-AE70-5D2BA401106A}" type="parTrans" cxnId="{5CC3CCD2-79E0-4F68-AC4C-09B44B161CE7}">
      <dgm:prSet/>
      <dgm:spPr/>
      <dgm:t>
        <a:bodyPr/>
        <a:lstStyle/>
        <a:p>
          <a:endParaRPr lang="ru-RU"/>
        </a:p>
      </dgm:t>
    </dgm:pt>
    <dgm:pt modelId="{49EF50E6-745B-46A7-9CB9-565D8DBA2E67}" type="sibTrans" cxnId="{5CC3CCD2-79E0-4F68-AC4C-09B44B161CE7}">
      <dgm:prSet/>
      <dgm:spPr/>
      <dgm:t>
        <a:bodyPr/>
        <a:lstStyle/>
        <a:p>
          <a:endParaRPr lang="ru-RU"/>
        </a:p>
      </dgm:t>
    </dgm:pt>
    <dgm:pt modelId="{10AB02EE-03F0-4024-868A-60E716E77B32}">
      <dgm:prSet custT="1"/>
      <dgm:spPr/>
      <dgm:t>
        <a:bodyPr/>
        <a:lstStyle/>
        <a:p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408A2-6F08-42EB-9CBF-436D8D20B7FC}" type="parTrans" cxnId="{726E80EE-9FEA-407F-A828-A799E4916D3D}">
      <dgm:prSet/>
      <dgm:spPr/>
      <dgm:t>
        <a:bodyPr/>
        <a:lstStyle/>
        <a:p>
          <a:endParaRPr lang="ru-RU"/>
        </a:p>
      </dgm:t>
    </dgm:pt>
    <dgm:pt modelId="{1CC9B42C-7634-4845-831B-97D74BF2FA80}" type="sibTrans" cxnId="{726E80EE-9FEA-407F-A828-A799E4916D3D}">
      <dgm:prSet/>
      <dgm:spPr/>
      <dgm:t>
        <a:bodyPr/>
        <a:lstStyle/>
        <a:p>
          <a:endParaRPr lang="ru-RU"/>
        </a:p>
      </dgm:t>
    </dgm:pt>
    <dgm:pt modelId="{A16B28E3-67C6-4DA0-B8C1-5A028A2466C6}">
      <dgm:prSet custT="1"/>
      <dgm:spPr/>
      <dgm:t>
        <a:bodyPr/>
        <a:lstStyle/>
        <a:p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D3D2B-BD24-421E-A787-57D7C40C13E7}" type="parTrans" cxnId="{21394156-2114-4381-AB55-06389EC7312E}">
      <dgm:prSet/>
      <dgm:spPr/>
      <dgm:t>
        <a:bodyPr/>
        <a:lstStyle/>
        <a:p>
          <a:endParaRPr lang="ru-RU"/>
        </a:p>
      </dgm:t>
    </dgm:pt>
    <dgm:pt modelId="{E1B509D1-4C55-4E4A-A56A-AD9F2B3BFA9C}" type="sibTrans" cxnId="{21394156-2114-4381-AB55-06389EC7312E}">
      <dgm:prSet/>
      <dgm:spPr/>
      <dgm:t>
        <a:bodyPr/>
        <a:lstStyle/>
        <a:p>
          <a:endParaRPr lang="ru-RU"/>
        </a:p>
      </dgm:t>
    </dgm:pt>
    <dgm:pt modelId="{0F25F1BF-FC77-427B-9EFF-C7E6CE50682D}">
      <dgm:prSet custT="1"/>
      <dgm:spPr/>
      <dgm:t>
        <a:bodyPr/>
        <a:lstStyle/>
        <a:p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324CA-2822-4280-A5E7-6CB12CC7345D}" type="parTrans" cxnId="{2F9AB482-9062-4B31-884E-64D5EDA7F1C8}">
      <dgm:prSet/>
      <dgm:spPr/>
      <dgm:t>
        <a:bodyPr/>
        <a:lstStyle/>
        <a:p>
          <a:endParaRPr lang="ru-RU"/>
        </a:p>
      </dgm:t>
    </dgm:pt>
    <dgm:pt modelId="{C7BEC83D-DF15-4B6D-9640-DD95EA751953}" type="sibTrans" cxnId="{2F9AB482-9062-4B31-884E-64D5EDA7F1C8}">
      <dgm:prSet/>
      <dgm:spPr/>
      <dgm:t>
        <a:bodyPr/>
        <a:lstStyle/>
        <a:p>
          <a:endParaRPr lang="ru-RU"/>
        </a:p>
      </dgm:t>
    </dgm:pt>
    <dgm:pt modelId="{5ACCAAE3-DE04-4A70-927A-5E369235031C}" type="pres">
      <dgm:prSet presAssocID="{C0CFA8F1-83CB-4C65-84CB-AE1AF234D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29B826-39DD-464F-A32D-9E5CD4150AA6}" type="pres">
      <dgm:prSet presAssocID="{F7A39D2F-0C4D-40B9-B827-BECA4AE19933}" presName="composite" presStyleCnt="0"/>
      <dgm:spPr/>
    </dgm:pt>
    <dgm:pt modelId="{19CB13DF-5E35-4D7E-90B8-ADCB921DCFED}" type="pres">
      <dgm:prSet presAssocID="{F7A39D2F-0C4D-40B9-B827-BECA4AE19933}" presName="parentText" presStyleLbl="alignNode1" presStyleIdx="0" presStyleCnt="5" custLinFactNeighborY="39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CE9FB-96FE-4EF5-A30C-A1A49E7256D8}" type="pres">
      <dgm:prSet presAssocID="{F7A39D2F-0C4D-40B9-B827-BECA4AE19933}" presName="descendantText" presStyleLbl="alignAcc1" presStyleIdx="0" presStyleCnt="5" custLinFactNeighborX="982" custLinFactNeighborY="-11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39A31-AA28-4DF1-93F2-E5881B2ACBF9}" type="pres">
      <dgm:prSet presAssocID="{55616638-1141-4242-855E-1D02566F69BD}" presName="sp" presStyleCnt="0"/>
      <dgm:spPr/>
    </dgm:pt>
    <dgm:pt modelId="{1E170356-DB5A-4147-B1E5-B73AFD2E0F23}" type="pres">
      <dgm:prSet presAssocID="{365A8FDF-1B59-43D3-A76B-1EECD4C272AF}" presName="composite" presStyleCnt="0"/>
      <dgm:spPr/>
    </dgm:pt>
    <dgm:pt modelId="{2B6C37EC-4E2D-4261-84FE-8A1FDA768F5F}" type="pres">
      <dgm:prSet presAssocID="{365A8FDF-1B59-43D3-A76B-1EECD4C272A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B62B4-1540-487E-B283-12A9C1B7C8F5}" type="pres">
      <dgm:prSet presAssocID="{365A8FDF-1B59-43D3-A76B-1EECD4C272A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E9124-F3B6-417D-A9FA-E639EAB148AB}" type="pres">
      <dgm:prSet presAssocID="{8288EEAE-6D91-4DF7-A2D2-85412E0BD65D}" presName="sp" presStyleCnt="0"/>
      <dgm:spPr/>
    </dgm:pt>
    <dgm:pt modelId="{545366E9-4DE1-4AF5-9D35-B904BF5C0F59}" type="pres">
      <dgm:prSet presAssocID="{EC558004-7C76-4BEF-8B50-D7CE553B2BDE}" presName="composite" presStyleCnt="0"/>
      <dgm:spPr/>
    </dgm:pt>
    <dgm:pt modelId="{8C33A78D-95D7-448D-A2C7-C983AC6EB775}" type="pres">
      <dgm:prSet presAssocID="{EC558004-7C76-4BEF-8B50-D7CE553B2BD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C4C84-FD42-446E-8182-0A1079F6F2FF}" type="pres">
      <dgm:prSet presAssocID="{EC558004-7C76-4BEF-8B50-D7CE553B2BD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3642B-C26D-41D1-890A-558DAD4A5099}" type="pres">
      <dgm:prSet presAssocID="{6200B0D7-9EE7-41AF-B427-9A33727BB384}" presName="sp" presStyleCnt="0"/>
      <dgm:spPr/>
    </dgm:pt>
    <dgm:pt modelId="{0C16B07B-7EE4-435A-8E9F-FDC0C297A00A}" type="pres">
      <dgm:prSet presAssocID="{6D6C2860-2CF5-4123-9C9E-99B1ACD4EEA2}" presName="composite" presStyleCnt="0"/>
      <dgm:spPr/>
    </dgm:pt>
    <dgm:pt modelId="{1ACFDD60-CC81-48D6-8F0D-FE63A012B06C}" type="pres">
      <dgm:prSet presAssocID="{6D6C2860-2CF5-4123-9C9E-99B1ACD4EEA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A835E-0DA9-495B-AD97-6FAF6CA0F9BB}" type="pres">
      <dgm:prSet presAssocID="{6D6C2860-2CF5-4123-9C9E-99B1ACD4EEA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DF5D0-840A-4094-AFA3-D1E5C64045BA}" type="pres">
      <dgm:prSet presAssocID="{0F4B053E-12F6-47F3-B544-511024C92FD8}" presName="sp" presStyleCnt="0"/>
      <dgm:spPr/>
    </dgm:pt>
    <dgm:pt modelId="{DD426661-0271-495E-90F5-4B7F9C9AFF28}" type="pres">
      <dgm:prSet presAssocID="{E594D977-31B9-41A5-89A9-0E1E3EB9619F}" presName="composite" presStyleCnt="0"/>
      <dgm:spPr/>
    </dgm:pt>
    <dgm:pt modelId="{D465A9EC-0BAC-4717-A4B1-7976ADBCB189}" type="pres">
      <dgm:prSet presAssocID="{E594D977-31B9-41A5-89A9-0E1E3EB9619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94AD3-CF87-4E49-B00D-E4645D7199C3}" type="pres">
      <dgm:prSet presAssocID="{E594D977-31B9-41A5-89A9-0E1E3EB9619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F530D2-DE1A-4192-9844-3F36511AA9E5}" type="presOf" srcId="{B04D6073-0535-4D93-A473-6C5457FBD3EA}" destId="{80E94AD3-CF87-4E49-B00D-E4645D7199C3}" srcOrd="0" destOrd="2" presId="urn:microsoft.com/office/officeart/2005/8/layout/chevron2"/>
    <dgm:cxn modelId="{097D5ACD-BE6C-431B-9CC5-CFBACCB99112}" type="presOf" srcId="{A16B28E3-67C6-4DA0-B8C1-5A028A2466C6}" destId="{289A835E-0DA9-495B-AD97-6FAF6CA0F9BB}" srcOrd="0" destOrd="0" presId="urn:microsoft.com/office/officeart/2005/8/layout/chevron2"/>
    <dgm:cxn modelId="{5B92D5B3-68E3-4401-A01F-6A0BE9BD4070}" type="presOf" srcId="{4F95850B-40FF-4E70-A991-90EFD67C4B8A}" destId="{FA1CE9FB-96FE-4EF5-A30C-A1A49E7256D8}" srcOrd="0" destOrd="2" presId="urn:microsoft.com/office/officeart/2005/8/layout/chevron2"/>
    <dgm:cxn modelId="{6DE1D7E9-130D-4081-8EF5-E234F8E64C4B}" srcId="{365A8FDF-1B59-43D3-A76B-1EECD4C272AF}" destId="{2F10CEE6-499A-45D9-BACE-872242E088E4}" srcOrd="2" destOrd="0" parTransId="{0ADAD947-1A27-48E6-A3D4-6536356C9568}" sibTransId="{FDDA8A08-9257-4852-9D08-D69537514FA5}"/>
    <dgm:cxn modelId="{E3A19D7C-AE01-46B1-8B5F-9C52D6331980}" srcId="{6D6C2860-2CF5-4123-9C9E-99B1ACD4EEA2}" destId="{70A4B64A-FDC2-495D-A329-56039515356F}" srcOrd="1" destOrd="0" parTransId="{8F46CA5C-F391-47DD-826A-8D067306C9F7}" sibTransId="{EBD4E176-8A0E-4237-9717-B6C6A7D07516}"/>
    <dgm:cxn modelId="{A9443BF2-5860-4F52-B2B2-67BAC8D90002}" type="presOf" srcId="{99998125-39D0-41E4-A94C-847A8525C986}" destId="{289A835E-0DA9-495B-AD97-6FAF6CA0F9BB}" srcOrd="0" destOrd="2" presId="urn:microsoft.com/office/officeart/2005/8/layout/chevron2"/>
    <dgm:cxn modelId="{97F7A70B-3389-40BC-869B-6397791347ED}" type="presOf" srcId="{4BFA5309-EA46-4BF5-852A-01F8795DE5CA}" destId="{FA1CE9FB-96FE-4EF5-A30C-A1A49E7256D8}" srcOrd="0" destOrd="0" presId="urn:microsoft.com/office/officeart/2005/8/layout/chevron2"/>
    <dgm:cxn modelId="{B28A933D-53E2-42CA-B385-646603E2B6FA}" srcId="{EC558004-7C76-4BEF-8B50-D7CE553B2BDE}" destId="{208C8547-8F0E-4D8F-9DEA-513886287FB8}" srcOrd="1" destOrd="0" parTransId="{7C81FDA6-84A2-4FD6-9B8A-95147729EBB4}" sibTransId="{1EBD4405-725C-481E-AF86-C74AB940D134}"/>
    <dgm:cxn modelId="{F5E26983-7F16-4B94-A9FA-764F7396C288}" type="presOf" srcId="{208C8547-8F0E-4D8F-9DEA-513886287FB8}" destId="{061C4C84-FD42-446E-8182-0A1079F6F2FF}" srcOrd="0" destOrd="1" presId="urn:microsoft.com/office/officeart/2005/8/layout/chevron2"/>
    <dgm:cxn modelId="{811D3AF3-072A-4AC3-842A-D28722CC284E}" type="presOf" srcId="{365A8FDF-1B59-43D3-A76B-1EECD4C272AF}" destId="{2B6C37EC-4E2D-4261-84FE-8A1FDA768F5F}" srcOrd="0" destOrd="0" presId="urn:microsoft.com/office/officeart/2005/8/layout/chevron2"/>
    <dgm:cxn modelId="{3092AB56-9F41-4917-9338-2C78650AE221}" srcId="{C0CFA8F1-83CB-4C65-84CB-AE1AF234D5E5}" destId="{365A8FDF-1B59-43D3-A76B-1EECD4C272AF}" srcOrd="1" destOrd="0" parTransId="{38B86219-0CF6-4FCE-88E4-1EFBB05CDBBC}" sibTransId="{8288EEAE-6D91-4DF7-A2D2-85412E0BD65D}"/>
    <dgm:cxn modelId="{80AA7838-5620-403E-9A30-47CA6E706763}" srcId="{C0CFA8F1-83CB-4C65-84CB-AE1AF234D5E5}" destId="{6D6C2860-2CF5-4123-9C9E-99B1ACD4EEA2}" srcOrd="3" destOrd="0" parTransId="{98D49D69-6366-44CE-9300-0E1FB5F944A7}" sibTransId="{0F4B053E-12F6-47F3-B544-511024C92FD8}"/>
    <dgm:cxn modelId="{0C594E66-E26D-4E32-9DA4-B0914FC4F75E}" type="presOf" srcId="{1BDEDE94-3EF2-4D96-95E4-FA5BDA082318}" destId="{FA1CE9FB-96FE-4EF5-A30C-A1A49E7256D8}" srcOrd="0" destOrd="1" presId="urn:microsoft.com/office/officeart/2005/8/layout/chevron2"/>
    <dgm:cxn modelId="{2FA0972E-6F2D-4358-ACBF-2B7DB9C372CA}" srcId="{EC558004-7C76-4BEF-8B50-D7CE553B2BDE}" destId="{850D700F-69F9-4F61-814A-36428588EAA6}" srcOrd="2" destOrd="0" parTransId="{E75EF49E-8425-4FE1-8E50-A97FCE7C2E12}" sibTransId="{D7B17966-54DF-4A84-92C6-CFB5F7BC45FB}"/>
    <dgm:cxn modelId="{1F7C484F-7605-4AF7-AB3A-58DE4CB0164D}" srcId="{365A8FDF-1B59-43D3-A76B-1EECD4C272AF}" destId="{042D7F89-8F7A-4025-8912-B8D9BC7B587D}" srcOrd="1" destOrd="0" parTransId="{DE8F27AA-FC22-4C8C-A383-61E32EA748F0}" sibTransId="{E095AA28-54B5-433B-8736-FAC0F191B5B1}"/>
    <dgm:cxn modelId="{1FA22696-91CE-4A45-82DE-A23CF01327B2}" type="presOf" srcId="{10AB02EE-03F0-4024-868A-60E716E77B32}" destId="{061C4C84-FD42-446E-8182-0A1079F6F2FF}" srcOrd="0" destOrd="0" presId="urn:microsoft.com/office/officeart/2005/8/layout/chevron2"/>
    <dgm:cxn modelId="{9FD90BB8-64D7-4954-838B-7BD84F09808F}" type="presOf" srcId="{17A26C9F-E267-4328-ACF9-1499E2D874C9}" destId="{80E94AD3-CF87-4E49-B00D-E4645D7199C3}" srcOrd="0" destOrd="1" presId="urn:microsoft.com/office/officeart/2005/8/layout/chevron2"/>
    <dgm:cxn modelId="{70FB3D5C-F7B3-4F76-99AF-FDF18256F41E}" type="presOf" srcId="{850D700F-69F9-4F61-814A-36428588EAA6}" destId="{061C4C84-FD42-446E-8182-0A1079F6F2FF}" srcOrd="0" destOrd="2" presId="urn:microsoft.com/office/officeart/2005/8/layout/chevron2"/>
    <dgm:cxn modelId="{9BC1AF79-69F4-42DE-8F94-6F91A4673605}" srcId="{F7A39D2F-0C4D-40B9-B827-BECA4AE19933}" destId="{4BFA5309-EA46-4BF5-852A-01F8795DE5CA}" srcOrd="0" destOrd="0" parTransId="{3FE5323B-38DC-41F3-9F6E-60BE1F2834CC}" sibTransId="{2C1DF8F6-3F21-47CB-91B6-619993F3D651}"/>
    <dgm:cxn modelId="{74686D18-E57D-4135-9B85-C3B0FACADA0A}" srcId="{C0CFA8F1-83CB-4C65-84CB-AE1AF234D5E5}" destId="{E594D977-31B9-41A5-89A9-0E1E3EB9619F}" srcOrd="4" destOrd="0" parTransId="{F9D2CA42-0640-4BBD-B2BD-C3901527C4C8}" sibTransId="{97F30BB1-B61F-491A-926B-531B3D4F6230}"/>
    <dgm:cxn modelId="{4B56C55E-63DE-4075-A7C1-2A590597F4DD}" type="presOf" srcId="{0F25F1BF-FC77-427B-9EFF-C7E6CE50682D}" destId="{80E94AD3-CF87-4E49-B00D-E4645D7199C3}" srcOrd="0" destOrd="0" presId="urn:microsoft.com/office/officeart/2005/8/layout/chevron2"/>
    <dgm:cxn modelId="{911B6EEE-18CA-4CF5-9355-09A6258B5F37}" type="presOf" srcId="{6D6C2860-2CF5-4123-9C9E-99B1ACD4EEA2}" destId="{1ACFDD60-CC81-48D6-8F0D-FE63A012B06C}" srcOrd="0" destOrd="0" presId="urn:microsoft.com/office/officeart/2005/8/layout/chevron2"/>
    <dgm:cxn modelId="{B0FA6DE6-FC59-4076-B516-8C463DD9A9A0}" srcId="{C0CFA8F1-83CB-4C65-84CB-AE1AF234D5E5}" destId="{F7A39D2F-0C4D-40B9-B827-BECA4AE19933}" srcOrd="0" destOrd="0" parTransId="{F7831F50-8581-4496-85EB-6E9DFD4059E7}" sibTransId="{55616638-1141-4242-855E-1D02566F69BD}"/>
    <dgm:cxn modelId="{8FD3F406-81C9-4B2D-A550-04C5B59DB93E}" type="presOf" srcId="{E594D977-31B9-41A5-89A9-0E1E3EB9619F}" destId="{D465A9EC-0BAC-4717-A4B1-7976ADBCB189}" srcOrd="0" destOrd="0" presId="urn:microsoft.com/office/officeart/2005/8/layout/chevron2"/>
    <dgm:cxn modelId="{4AFE2548-A6BC-4D77-BAD4-C36BA261F8D1}" type="presOf" srcId="{C0CFA8F1-83CB-4C65-84CB-AE1AF234D5E5}" destId="{5ACCAAE3-DE04-4A70-927A-5E369235031C}" srcOrd="0" destOrd="0" presId="urn:microsoft.com/office/officeart/2005/8/layout/chevron2"/>
    <dgm:cxn modelId="{B8A8E4DE-820C-4B1E-B99C-D43BA587B6A4}" type="presOf" srcId="{E5304BC8-C093-408D-B18C-5D0387AE2532}" destId="{F8DB62B4-1540-487E-B283-12A9C1B7C8F5}" srcOrd="0" destOrd="0" presId="urn:microsoft.com/office/officeart/2005/8/layout/chevron2"/>
    <dgm:cxn modelId="{726E80EE-9FEA-407F-A828-A799E4916D3D}" srcId="{EC558004-7C76-4BEF-8B50-D7CE553B2BDE}" destId="{10AB02EE-03F0-4024-868A-60E716E77B32}" srcOrd="0" destOrd="0" parTransId="{E51408A2-6F08-42EB-9CBF-436D8D20B7FC}" sibTransId="{1CC9B42C-7634-4845-831B-97D74BF2FA80}"/>
    <dgm:cxn modelId="{75DA1EC2-3E8A-4E20-A6D3-88B9043EE20F}" type="presOf" srcId="{2F10CEE6-499A-45D9-BACE-872242E088E4}" destId="{F8DB62B4-1540-487E-B283-12A9C1B7C8F5}" srcOrd="0" destOrd="2" presId="urn:microsoft.com/office/officeart/2005/8/layout/chevron2"/>
    <dgm:cxn modelId="{A2850EA3-7D93-4DB6-851E-67B51ACB83D3}" srcId="{C0CFA8F1-83CB-4C65-84CB-AE1AF234D5E5}" destId="{EC558004-7C76-4BEF-8B50-D7CE553B2BDE}" srcOrd="2" destOrd="0" parTransId="{0D6160B7-483D-4C47-85DC-D30D2428D830}" sibTransId="{6200B0D7-9EE7-41AF-B427-9A33727BB384}"/>
    <dgm:cxn modelId="{453B128D-4868-4D3C-BE78-C6FCCFF8ACD5}" srcId="{F7A39D2F-0C4D-40B9-B827-BECA4AE19933}" destId="{4F95850B-40FF-4E70-A991-90EFD67C4B8A}" srcOrd="2" destOrd="0" parTransId="{63307C66-0EBC-45DD-AD4F-C5B44A343293}" sibTransId="{C06386DF-3E13-45F1-92D2-B7882FB61B79}"/>
    <dgm:cxn modelId="{39CB5979-4D54-4AEF-AA26-012556CA70A7}" srcId="{F7A39D2F-0C4D-40B9-B827-BECA4AE19933}" destId="{1BDEDE94-3EF2-4D96-95E4-FA5BDA082318}" srcOrd="1" destOrd="0" parTransId="{122CB095-727F-4A13-8C3B-5B55F1A491B2}" sibTransId="{8EDBAA43-6232-41CE-B73F-1796FA94F39D}"/>
    <dgm:cxn modelId="{2F9AB482-9062-4B31-884E-64D5EDA7F1C8}" srcId="{E594D977-31B9-41A5-89A9-0E1E3EB9619F}" destId="{0F25F1BF-FC77-427B-9EFF-C7E6CE50682D}" srcOrd="0" destOrd="0" parTransId="{E0B324CA-2822-4280-A5E7-6CB12CC7345D}" sibTransId="{C7BEC83D-DF15-4B6D-9640-DD95EA751953}"/>
    <dgm:cxn modelId="{AB4D6721-2BE3-411E-9FD4-1A0C988605D9}" type="presOf" srcId="{EC558004-7C76-4BEF-8B50-D7CE553B2BDE}" destId="{8C33A78D-95D7-448D-A2C7-C983AC6EB775}" srcOrd="0" destOrd="0" presId="urn:microsoft.com/office/officeart/2005/8/layout/chevron2"/>
    <dgm:cxn modelId="{134D1824-725B-4F2D-92EB-7526C45E1A06}" type="presOf" srcId="{70A4B64A-FDC2-495D-A329-56039515356F}" destId="{289A835E-0DA9-495B-AD97-6FAF6CA0F9BB}" srcOrd="0" destOrd="1" presId="urn:microsoft.com/office/officeart/2005/8/layout/chevron2"/>
    <dgm:cxn modelId="{20D362F6-92F3-4529-9AE3-CBE5A0EF505D}" srcId="{6D6C2860-2CF5-4123-9C9E-99B1ACD4EEA2}" destId="{99998125-39D0-41E4-A94C-847A8525C986}" srcOrd="2" destOrd="0" parTransId="{0F1B3E83-F73B-470B-A032-5274F32CC9E2}" sibTransId="{8CA575EA-0573-4346-93F4-FADDBF249755}"/>
    <dgm:cxn modelId="{00F56063-676F-40F1-8D9B-3DA1605D0B69}" type="presOf" srcId="{042D7F89-8F7A-4025-8912-B8D9BC7B587D}" destId="{F8DB62B4-1540-487E-B283-12A9C1B7C8F5}" srcOrd="0" destOrd="1" presId="urn:microsoft.com/office/officeart/2005/8/layout/chevron2"/>
    <dgm:cxn modelId="{5CC3CCD2-79E0-4F68-AC4C-09B44B161CE7}" srcId="{365A8FDF-1B59-43D3-A76B-1EECD4C272AF}" destId="{E5304BC8-C093-408D-B18C-5D0387AE2532}" srcOrd="0" destOrd="0" parTransId="{44A20AAE-9C18-4135-AE70-5D2BA401106A}" sibTransId="{49EF50E6-745B-46A7-9CB9-565D8DBA2E67}"/>
    <dgm:cxn modelId="{0184A0BB-39E5-4F0E-8C5A-BEFDC2C37070}" srcId="{E594D977-31B9-41A5-89A9-0E1E3EB9619F}" destId="{17A26C9F-E267-4328-ACF9-1499E2D874C9}" srcOrd="1" destOrd="0" parTransId="{7BB01C17-B63A-4A45-A3C4-42C137793F9C}" sibTransId="{04F078F9-0EA5-4B42-91D2-3ED2ACDB5B6C}"/>
    <dgm:cxn modelId="{21394156-2114-4381-AB55-06389EC7312E}" srcId="{6D6C2860-2CF5-4123-9C9E-99B1ACD4EEA2}" destId="{A16B28E3-67C6-4DA0-B8C1-5A028A2466C6}" srcOrd="0" destOrd="0" parTransId="{8C0D3D2B-BD24-421E-A787-57D7C40C13E7}" sibTransId="{E1B509D1-4C55-4E4A-A56A-AD9F2B3BFA9C}"/>
    <dgm:cxn modelId="{BCE8403A-90EE-41A1-BD28-7B9DF96CB462}" srcId="{E594D977-31B9-41A5-89A9-0E1E3EB9619F}" destId="{B04D6073-0535-4D93-A473-6C5457FBD3EA}" srcOrd="2" destOrd="0" parTransId="{943CBAC9-CFC2-439F-8876-3E22432414C2}" sibTransId="{B1F78FBC-5560-42F3-87AA-D37504B697D6}"/>
    <dgm:cxn modelId="{8CBDF367-D16A-453E-B892-7A6FBA868242}" type="presOf" srcId="{F7A39D2F-0C4D-40B9-B827-BECA4AE19933}" destId="{19CB13DF-5E35-4D7E-90B8-ADCB921DCFED}" srcOrd="0" destOrd="0" presId="urn:microsoft.com/office/officeart/2005/8/layout/chevron2"/>
    <dgm:cxn modelId="{841B3E53-0025-43ED-AB16-7959423AB145}" type="presParOf" srcId="{5ACCAAE3-DE04-4A70-927A-5E369235031C}" destId="{DC29B826-39DD-464F-A32D-9E5CD4150AA6}" srcOrd="0" destOrd="0" presId="urn:microsoft.com/office/officeart/2005/8/layout/chevron2"/>
    <dgm:cxn modelId="{2CA526FE-09C7-4CFC-81E1-2EE33527B4EF}" type="presParOf" srcId="{DC29B826-39DD-464F-A32D-9E5CD4150AA6}" destId="{19CB13DF-5E35-4D7E-90B8-ADCB921DCFED}" srcOrd="0" destOrd="0" presId="urn:microsoft.com/office/officeart/2005/8/layout/chevron2"/>
    <dgm:cxn modelId="{221B969D-21DE-4EE2-9291-8FF664486439}" type="presParOf" srcId="{DC29B826-39DD-464F-A32D-9E5CD4150AA6}" destId="{FA1CE9FB-96FE-4EF5-A30C-A1A49E7256D8}" srcOrd="1" destOrd="0" presId="urn:microsoft.com/office/officeart/2005/8/layout/chevron2"/>
    <dgm:cxn modelId="{59CEE392-180D-4DD7-AE53-DE2C1B0AA8D2}" type="presParOf" srcId="{5ACCAAE3-DE04-4A70-927A-5E369235031C}" destId="{73E39A31-AA28-4DF1-93F2-E5881B2ACBF9}" srcOrd="1" destOrd="0" presId="urn:microsoft.com/office/officeart/2005/8/layout/chevron2"/>
    <dgm:cxn modelId="{81AFCA94-CDFB-46A7-BA0A-F8D9547012D7}" type="presParOf" srcId="{5ACCAAE3-DE04-4A70-927A-5E369235031C}" destId="{1E170356-DB5A-4147-B1E5-B73AFD2E0F23}" srcOrd="2" destOrd="0" presId="urn:microsoft.com/office/officeart/2005/8/layout/chevron2"/>
    <dgm:cxn modelId="{5A4B48CB-A669-438B-B94D-F9CF01B34E91}" type="presParOf" srcId="{1E170356-DB5A-4147-B1E5-B73AFD2E0F23}" destId="{2B6C37EC-4E2D-4261-84FE-8A1FDA768F5F}" srcOrd="0" destOrd="0" presId="urn:microsoft.com/office/officeart/2005/8/layout/chevron2"/>
    <dgm:cxn modelId="{DB9DD6C5-0C77-4B16-9BA2-36A748D115B7}" type="presParOf" srcId="{1E170356-DB5A-4147-B1E5-B73AFD2E0F23}" destId="{F8DB62B4-1540-487E-B283-12A9C1B7C8F5}" srcOrd="1" destOrd="0" presId="urn:microsoft.com/office/officeart/2005/8/layout/chevron2"/>
    <dgm:cxn modelId="{3F4F40B4-F9CB-40D1-BD14-6B3BC01B620D}" type="presParOf" srcId="{5ACCAAE3-DE04-4A70-927A-5E369235031C}" destId="{D31E9124-F3B6-417D-A9FA-E639EAB148AB}" srcOrd="3" destOrd="0" presId="urn:microsoft.com/office/officeart/2005/8/layout/chevron2"/>
    <dgm:cxn modelId="{69F00EDA-0B7B-4010-AF36-346812522096}" type="presParOf" srcId="{5ACCAAE3-DE04-4A70-927A-5E369235031C}" destId="{545366E9-4DE1-4AF5-9D35-B904BF5C0F59}" srcOrd="4" destOrd="0" presId="urn:microsoft.com/office/officeart/2005/8/layout/chevron2"/>
    <dgm:cxn modelId="{CD4EDD4F-C6C7-4D03-BDA2-4A2375AC62EC}" type="presParOf" srcId="{545366E9-4DE1-4AF5-9D35-B904BF5C0F59}" destId="{8C33A78D-95D7-448D-A2C7-C983AC6EB775}" srcOrd="0" destOrd="0" presId="urn:microsoft.com/office/officeart/2005/8/layout/chevron2"/>
    <dgm:cxn modelId="{44F168AB-3250-4032-BFA7-BAE97EDDE4FF}" type="presParOf" srcId="{545366E9-4DE1-4AF5-9D35-B904BF5C0F59}" destId="{061C4C84-FD42-446E-8182-0A1079F6F2FF}" srcOrd="1" destOrd="0" presId="urn:microsoft.com/office/officeart/2005/8/layout/chevron2"/>
    <dgm:cxn modelId="{5631FBB4-424A-4C0C-902A-C7C3915333F8}" type="presParOf" srcId="{5ACCAAE3-DE04-4A70-927A-5E369235031C}" destId="{A153642B-C26D-41D1-890A-558DAD4A5099}" srcOrd="5" destOrd="0" presId="urn:microsoft.com/office/officeart/2005/8/layout/chevron2"/>
    <dgm:cxn modelId="{01E3D20C-C08A-46DB-9CAD-AD3A3907E518}" type="presParOf" srcId="{5ACCAAE3-DE04-4A70-927A-5E369235031C}" destId="{0C16B07B-7EE4-435A-8E9F-FDC0C297A00A}" srcOrd="6" destOrd="0" presId="urn:microsoft.com/office/officeart/2005/8/layout/chevron2"/>
    <dgm:cxn modelId="{15168C36-64BA-47A9-B59C-53A4032BABF6}" type="presParOf" srcId="{0C16B07B-7EE4-435A-8E9F-FDC0C297A00A}" destId="{1ACFDD60-CC81-48D6-8F0D-FE63A012B06C}" srcOrd="0" destOrd="0" presId="urn:microsoft.com/office/officeart/2005/8/layout/chevron2"/>
    <dgm:cxn modelId="{FB112339-14E9-47A7-8D31-805A6B0D7AE7}" type="presParOf" srcId="{0C16B07B-7EE4-435A-8E9F-FDC0C297A00A}" destId="{289A835E-0DA9-495B-AD97-6FAF6CA0F9BB}" srcOrd="1" destOrd="0" presId="urn:microsoft.com/office/officeart/2005/8/layout/chevron2"/>
    <dgm:cxn modelId="{A9412423-770D-4145-B380-A046325C873D}" type="presParOf" srcId="{5ACCAAE3-DE04-4A70-927A-5E369235031C}" destId="{673DF5D0-840A-4094-AFA3-D1E5C64045BA}" srcOrd="7" destOrd="0" presId="urn:microsoft.com/office/officeart/2005/8/layout/chevron2"/>
    <dgm:cxn modelId="{516B7799-1B7F-4961-8F3F-2448AFCBDFA8}" type="presParOf" srcId="{5ACCAAE3-DE04-4A70-927A-5E369235031C}" destId="{DD426661-0271-495E-90F5-4B7F9C9AFF28}" srcOrd="8" destOrd="0" presId="urn:microsoft.com/office/officeart/2005/8/layout/chevron2"/>
    <dgm:cxn modelId="{78BBA095-8A45-48C9-915A-119EA80BC42C}" type="presParOf" srcId="{DD426661-0271-495E-90F5-4B7F9C9AFF28}" destId="{D465A9EC-0BAC-4717-A4B1-7976ADBCB189}" srcOrd="0" destOrd="0" presId="urn:microsoft.com/office/officeart/2005/8/layout/chevron2"/>
    <dgm:cxn modelId="{11952600-1F7F-47DD-9826-4ED74D7B252B}" type="presParOf" srcId="{DD426661-0271-495E-90F5-4B7F9C9AFF28}" destId="{80E94AD3-CF87-4E49-B00D-E4645D7199C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B13DF-5E35-4D7E-90B8-ADCB921DCFED}">
      <dsp:nvSpPr>
        <dsp:cNvPr id="0" name=""/>
        <dsp:cNvSpPr/>
      </dsp:nvSpPr>
      <dsp:spPr>
        <a:xfrm rot="5400000">
          <a:off x="-159021" y="205237"/>
          <a:ext cx="1060145" cy="742101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1</a:t>
          </a:r>
          <a:endParaRPr lang="ru-RU" sz="2000" b="1" kern="1200" dirty="0">
            <a:solidFill>
              <a:schemeClr val="tx1"/>
            </a:solidFill>
          </a:endParaRPr>
        </a:p>
      </dsp:txBody>
      <dsp:txXfrm rot="-5400000">
        <a:off x="2" y="417266"/>
        <a:ext cx="742101" cy="318044"/>
      </dsp:txXfrm>
    </dsp:sp>
    <dsp:sp modelId="{FA1CE9FB-96FE-4EF5-A30C-A1A49E7256D8}">
      <dsp:nvSpPr>
        <dsp:cNvPr id="0" name=""/>
        <dsp:cNvSpPr/>
      </dsp:nvSpPr>
      <dsp:spPr>
        <a:xfrm rot="5400000">
          <a:off x="2942827" y="-2200725"/>
          <a:ext cx="689094" cy="5090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Сортировка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2102" y="33639"/>
        <a:ext cx="5056907" cy="621816"/>
      </dsp:txXfrm>
    </dsp:sp>
    <dsp:sp modelId="{2B6C37EC-4E2D-4261-84FE-8A1FDA768F5F}">
      <dsp:nvSpPr>
        <dsp:cNvPr id="0" name=""/>
        <dsp:cNvSpPr/>
      </dsp:nvSpPr>
      <dsp:spPr>
        <a:xfrm rot="5400000">
          <a:off x="-159021" y="1106286"/>
          <a:ext cx="1060145" cy="742101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2</a:t>
          </a:r>
          <a:endParaRPr lang="ru-RU" sz="2000" b="1" kern="1200" dirty="0">
            <a:solidFill>
              <a:schemeClr val="tx1"/>
            </a:solidFill>
          </a:endParaRPr>
        </a:p>
      </dsp:txBody>
      <dsp:txXfrm rot="-5400000">
        <a:off x="2" y="1318315"/>
        <a:ext cx="742101" cy="318044"/>
      </dsp:txXfrm>
    </dsp:sp>
    <dsp:sp modelId="{F8DB62B4-1540-487E-B283-12A9C1B7C8F5}">
      <dsp:nvSpPr>
        <dsp:cNvPr id="0" name=""/>
        <dsp:cNvSpPr/>
      </dsp:nvSpPr>
      <dsp:spPr>
        <a:xfrm rot="5400000">
          <a:off x="2942827" y="-1253461"/>
          <a:ext cx="689094" cy="5090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 Соблюдение порядка</a:t>
          </a:r>
          <a:endParaRPr lang="ru-RU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-5400000">
        <a:off x="742102" y="980903"/>
        <a:ext cx="5056907" cy="621816"/>
      </dsp:txXfrm>
    </dsp:sp>
    <dsp:sp modelId="{8C33A78D-95D7-448D-A2C7-C983AC6EB775}">
      <dsp:nvSpPr>
        <dsp:cNvPr id="0" name=""/>
        <dsp:cNvSpPr/>
      </dsp:nvSpPr>
      <dsp:spPr>
        <a:xfrm rot="5400000">
          <a:off x="-159021" y="2049105"/>
          <a:ext cx="1060145" cy="742101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3</a:t>
          </a:r>
          <a:endParaRPr lang="ru-RU" sz="2000" b="1" kern="1200" dirty="0">
            <a:solidFill>
              <a:schemeClr val="tx1"/>
            </a:solidFill>
          </a:endParaRPr>
        </a:p>
      </dsp:txBody>
      <dsp:txXfrm rot="-5400000">
        <a:off x="2" y="2261134"/>
        <a:ext cx="742101" cy="318044"/>
      </dsp:txXfrm>
    </dsp:sp>
    <dsp:sp modelId="{061C4C84-FD42-446E-8182-0A1079F6F2FF}">
      <dsp:nvSpPr>
        <dsp:cNvPr id="0" name=""/>
        <dsp:cNvSpPr/>
      </dsp:nvSpPr>
      <dsp:spPr>
        <a:xfrm rot="5400000">
          <a:off x="2942827" y="-310642"/>
          <a:ext cx="689094" cy="5090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Содержание в чистоте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-5400000">
        <a:off x="742102" y="1923722"/>
        <a:ext cx="5056907" cy="621816"/>
      </dsp:txXfrm>
    </dsp:sp>
    <dsp:sp modelId="{1ACFDD60-CC81-48D6-8F0D-FE63A012B06C}">
      <dsp:nvSpPr>
        <dsp:cNvPr id="0" name=""/>
        <dsp:cNvSpPr/>
      </dsp:nvSpPr>
      <dsp:spPr>
        <a:xfrm rot="5400000">
          <a:off x="-159021" y="2991923"/>
          <a:ext cx="1060145" cy="742101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4</a:t>
          </a:r>
          <a:endParaRPr lang="ru-RU" sz="2000" b="1" kern="1200" dirty="0">
            <a:solidFill>
              <a:schemeClr val="tx1"/>
            </a:solidFill>
          </a:endParaRPr>
        </a:p>
      </dsp:txBody>
      <dsp:txXfrm rot="-5400000">
        <a:off x="2" y="3203952"/>
        <a:ext cx="742101" cy="318044"/>
      </dsp:txXfrm>
    </dsp:sp>
    <dsp:sp modelId="{289A835E-0DA9-495B-AD97-6FAF6CA0F9BB}">
      <dsp:nvSpPr>
        <dsp:cNvPr id="0" name=""/>
        <dsp:cNvSpPr/>
      </dsp:nvSpPr>
      <dsp:spPr>
        <a:xfrm rot="5400000">
          <a:off x="2942827" y="632175"/>
          <a:ext cx="689094" cy="5090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Стандартизация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-5400000">
        <a:off x="742102" y="2866540"/>
        <a:ext cx="5056907" cy="621816"/>
      </dsp:txXfrm>
    </dsp:sp>
    <dsp:sp modelId="{D465A9EC-0BAC-4717-A4B1-7976ADBCB189}">
      <dsp:nvSpPr>
        <dsp:cNvPr id="0" name=""/>
        <dsp:cNvSpPr/>
      </dsp:nvSpPr>
      <dsp:spPr>
        <a:xfrm rot="5400000">
          <a:off x="-159021" y="3934742"/>
          <a:ext cx="1060145" cy="742101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5</a:t>
          </a:r>
          <a:endParaRPr lang="ru-RU" sz="2000" b="1" kern="1200" dirty="0">
            <a:solidFill>
              <a:schemeClr val="tx1"/>
            </a:solidFill>
          </a:endParaRPr>
        </a:p>
      </dsp:txBody>
      <dsp:txXfrm rot="-5400000">
        <a:off x="2" y="4146771"/>
        <a:ext cx="742101" cy="318044"/>
      </dsp:txXfrm>
    </dsp:sp>
    <dsp:sp modelId="{80E94AD3-CF87-4E49-B00D-E4645D7199C3}">
      <dsp:nvSpPr>
        <dsp:cNvPr id="0" name=""/>
        <dsp:cNvSpPr/>
      </dsp:nvSpPr>
      <dsp:spPr>
        <a:xfrm rot="5400000">
          <a:off x="2942827" y="1574994"/>
          <a:ext cx="689094" cy="5090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Совершенствование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-5400000">
        <a:off x="742102" y="3809359"/>
        <a:ext cx="5056907" cy="621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3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4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8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1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9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0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4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1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5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8B37-EC75-4DE0-A705-6150AE7D68E0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B1B59-85FF-4A1B-B79E-ED0F844F9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3"/>
            <a:ext cx="9144000" cy="685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676" y="1412776"/>
            <a:ext cx="583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421C5E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Организация центра книги с использованием бережливых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421C5E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технологий.</a:t>
            </a:r>
            <a:endParaRPr lang="ru-RU" sz="3200" b="1" dirty="0">
              <a:solidFill>
                <a:srgbClr val="421C5E"/>
              </a:solidFill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115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сдать, БЕРЕЖЛ.ПРОЕКТ, 23\17008272710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404664"/>
            <a:ext cx="2759341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23\Desktop\сдать, БЕРЕЖЛ.ПРОЕКТ, 23\1700827271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394659"/>
            <a:ext cx="2837288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23\Desktop\сдать, БЕРЕЖЛ.ПРОЕКТ, 23\1700827271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3652418"/>
            <a:ext cx="2774586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23\Desktop\сдать, БЕРЕЖЛ.ПРОЕКТ, 23\17008272710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3652418"/>
            <a:ext cx="2933904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72301"/>
            <a:ext cx="3599815" cy="71945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2331305"/>
            <a:ext cx="3599815" cy="719455"/>
          </a:xfrm>
          <a:prstGeom prst="rect">
            <a:avLst/>
          </a:prstGeom>
          <a:solidFill>
            <a:srgbClr val="FA862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771219"/>
            <a:ext cx="3599815" cy="71945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ФОЛЬКЛЁР</a:t>
            </a:r>
            <a:endParaRPr lang="ru-RU" sz="20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1057" y="1172300"/>
            <a:ext cx="3599815" cy="71945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sz="28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ЭНЦИКЛОПЕДИИ</a:t>
            </a:r>
            <a:endParaRPr lang="ru-RU" sz="28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4987" y="2348567"/>
            <a:ext cx="3599815" cy="719455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ЖИВОТНЫХ И РАСТЕНИЯХ</a:t>
            </a:r>
            <a:endParaRPr lang="ru-RU" sz="28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9488" y="3771218"/>
            <a:ext cx="3599815" cy="719455"/>
          </a:xfrm>
          <a:prstGeom prst="rect">
            <a:avLst/>
          </a:prstGeom>
          <a:solidFill>
            <a:srgbClr val="A85400"/>
          </a:solidFill>
          <a:ln w="25400" cap="flat" cmpd="sng" algn="ctr">
            <a:solidFill>
              <a:srgbClr val="A854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ЛИТЕРАТУРА СБОРНИКИ</a:t>
            </a:r>
            <a:endParaRPr lang="ru-RU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5746" y="4941168"/>
            <a:ext cx="3599815" cy="71945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ДЕТЯХ</a:t>
            </a:r>
            <a:endParaRPr lang="ru-RU" sz="2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6415" y="276958"/>
            <a:ext cx="515961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ЦВЕТОВЫЕ ОБОЗНАЧЕНИЯ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val="25215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сдать, БЕРЕЖЛ.ПРОЕКТ, 23\фото\1701065982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60" y="263125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сдать, БЕРЕЖЛ.ПРОЕКТ, 23\фото\1701065982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8015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сдать, БЕРЕЖЛ.ПРОЕКТ, 23\фото\17010659826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40855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сдать, БЕРЕЖЛ.ПРОЕКТ, 23\фото\17010659826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38" y="3540855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23\Desktop\сдать, БЕРЕЖЛ.ПРОЕКТ, 23\фото\17010659826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40855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сдать, БЕРЕЖЛ.ПРОЕКТ, 23\фото\1701065435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сдать, БЕРЕЖЛ.ПРОЕКТ, 23\фото\1701065435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1092" y="368636"/>
            <a:ext cx="2121815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сдать, БЕРЕЖЛ.ПРОЕКТ, 23\фото\17010654358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719" y="332656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Desktop\сдать, БЕРЕЖЛ.ПРОЕКТ, 23\фото\17010654358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81" y="3417571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23\Desktop\сдать, БЕРЕЖЛ.ПРОЕКТ, 23\фото\17010654358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3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524" y="1237402"/>
            <a:ext cx="8568952" cy="540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4255" y="158388"/>
            <a:ext cx="32301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3" name="Picture 2" descr="C:\Users\123\Desktop\сдать, БЕРЕЖЛ.ПРОЕКТ, 23\фото\1701065982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93380"/>
            <a:ext cx="1890000" cy="252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23\Desktop\сдать, БЕРЕЖЛ.ПРОЕКТ, 23\фото\1701065982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23906"/>
            <a:ext cx="1890000" cy="252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123\Desktop\сдать, БЕРЕЖЛ.ПРОЕКТ, 23\1700817833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9113"/>
            <a:ext cx="1890000" cy="252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123\Desktop\сдать, БЕРЕЖЛ.ПРОЕКТ, 23\1700817833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35" y="729651"/>
            <a:ext cx="1890000" cy="252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2354" y="100656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7942" y="3270192"/>
            <a:ext cx="48828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СТАЛО                   </a:t>
            </a:r>
            <a:endParaRPr lang="ru-RU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57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412776"/>
            <a:ext cx="6336704" cy="23698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«Детские книги пишутся</a:t>
            </a:r>
          </a:p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для воспитания,</a:t>
            </a:r>
          </a:p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а воспитание – великое дело,</a:t>
            </a:r>
          </a:p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им решается участь человека».</a:t>
            </a:r>
          </a:p>
          <a:p>
            <a:pPr algn="ctr"/>
            <a:endParaRPr lang="ru-RU" dirty="0" smtClean="0"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Белинский В. Г.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968" y="260648"/>
            <a:ext cx="7971440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Georgia" panose="02040502050405020303" pitchFamily="18" charset="0"/>
              </a:rPr>
              <a:t>Бережливость (также расчётливость, экономность) — система действий, приводящих к умеренному расходу каких-либо ресурсов.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ru-RU" sz="1050" b="1" dirty="0" smtClean="0">
              <a:latin typeface="Georgia" panose="02040502050405020303" pitchFamily="18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Georgia" panose="02040502050405020303" pitchFamily="18" charset="0"/>
              </a:rPr>
              <a:t>Бережливость - это заботливое отношение к имеющемуся.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ru-RU" sz="1000" b="1" dirty="0" smtClean="0">
              <a:latin typeface="Georgia" panose="02040502050405020303" pitchFamily="18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Georgia" panose="02040502050405020303" pitchFamily="18" charset="0"/>
              </a:rPr>
              <a:t>Бережливый человек- это человек, который уважает чужой труд.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527" y="2385646"/>
            <a:ext cx="3107004" cy="28330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CFAF2"/>
              </a:clrFrom>
              <a:clrTo>
                <a:srgbClr val="FCFA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2299871"/>
            <a:ext cx="2941668" cy="28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0" y="404664"/>
            <a:ext cx="85966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Используемые технологии при организации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центра книги в группе.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34600" y="1340768"/>
            <a:ext cx="8474799" cy="34778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spc="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2000" b="1" spc="1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С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2.  </a:t>
            </a:r>
            <a:r>
              <a:rPr lang="ru-RU" sz="2000" b="1" spc="1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«Картирование»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– схема (алгоритм, изображающая каждый этап действий).</a:t>
            </a:r>
          </a:p>
          <a:p>
            <a:pPr marL="176213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картирования: визуализация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посмотрел, вспомнил, повторил в действие. Для работы с детьми в нашем книжном уголке применяются алгоритмы пользования книгой и алгоритм ремонта книг. На картинке, находящейся в зоне видимости детей, изображены данные алгоритмы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772" y="332656"/>
            <a:ext cx="4104456" cy="778098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 С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5673923"/>
              </p:ext>
            </p:extLst>
          </p:nvPr>
        </p:nvGraphicFramePr>
        <p:xfrm>
          <a:off x="1547664" y="1124744"/>
          <a:ext cx="583264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6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948" y="404664"/>
            <a:ext cx="8234103" cy="588622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buAutoNum type="arabicPeriod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подразумевающая четкое разделение вещей на нужные и ненужные и избавление от последних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«Соблюдение порядка»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организация хранения необходимых вещей, которая позволяет быстро и просто их найти и использовать. 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«Содержание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содержание рабочего места в чистоте и опрятности. 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«Стандартизация»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поддержание порядка, необходимое условие для выполнения первых трех правил. 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воспитание привычки точного выполнения установленных правил, процедур и технологических операций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123\Desktop\сдать, БЕРЕЖЛ.ПРОЕКТ, 23\1700817833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00" y="1718292"/>
            <a:ext cx="2700000" cy="360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123\Desktop\сдать, БЕРЕЖЛ.ПРОЕКТ, 23\1700817833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700000" cy="360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123\Desktop\сдать, БЕРЕЖЛ.ПРОЕКТ, 23\1700817833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2209"/>
            <a:ext cx="2700000" cy="360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сдать, БЕРЕЖЛ.ПРОЕКТ, 23\17008178339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9986" y="3377017"/>
            <a:ext cx="2198634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сдать, БЕРЕЖЛ.ПРОЕКТ, 23\1700817833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16" y="3377017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сдать, БЕРЕЖЛ.ПРОЕКТ, 23\170081783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2" y="3377017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123\Desktop\сдать, БЕРЕЖЛ.ПРОЕКТ, 23\1700817833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27" y="332656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123\Desktop\сдать, БЕРЕЖЛ.ПРОЕКТ, 23\17008178339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49" y="332656"/>
            <a:ext cx="2160000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сдать, БЕРЕЖЛ.ПРОЕКТ, 23\17008272710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404664"/>
            <a:ext cx="2619187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esktop\сдать, БЕРЕЖЛ.ПРОЕКТ, 23\1700827271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2" y="404664"/>
            <a:ext cx="2766933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сдать, БЕРЕЖЛ.ПРОЕКТ, 23\1700827271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3645024"/>
            <a:ext cx="2797771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23\Desktop\сдать, БЕРЕЖЛ.ПРОЕКТ, 23\17008272710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594" y="3645024"/>
            <a:ext cx="3062195" cy="28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655</TotalTime>
  <Words>223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5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123</dc:creator>
  <cp:lastModifiedBy>123</cp:lastModifiedBy>
  <cp:revision>38</cp:revision>
  <dcterms:created xsi:type="dcterms:W3CDTF">2023-11-21T18:14:19Z</dcterms:created>
  <dcterms:modified xsi:type="dcterms:W3CDTF">2023-11-27T07:37:44Z</dcterms:modified>
</cp:coreProperties>
</file>