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05585-1424-47E8-91F3-61678729047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7D69-00B6-4B6A-8ED4-6E66952A6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/>
          <a:lstStyle/>
          <a:p>
            <a:r>
              <a:rPr lang="ru-RU" dirty="0" smtClean="0"/>
              <a:t>Измерение линейкой.</a:t>
            </a:r>
            <a:endParaRPr lang="ru-RU" dirty="0"/>
          </a:p>
        </p:txBody>
      </p:sp>
      <p:pic>
        <p:nvPicPr>
          <p:cNvPr id="1026" name="Picture 2" descr="http://900igr.net/up/datai/211109/0017-040-.png"/>
          <p:cNvPicPr>
            <a:picLocks noChangeAspect="1" noChangeArrowheads="1"/>
          </p:cNvPicPr>
          <p:nvPr/>
        </p:nvPicPr>
        <p:blipFill>
          <a:blip r:embed="rId2" cstate="print"/>
          <a:srcRect r="1666" b="22467"/>
          <a:stretch>
            <a:fillRect/>
          </a:stretch>
        </p:blipFill>
        <p:spPr bwMode="auto">
          <a:xfrm>
            <a:off x="2214546" y="3643314"/>
            <a:ext cx="4214842" cy="8572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линейка" descr="http://900igr.net/up/datai/211109/0017-040-.png"/>
          <p:cNvPicPr>
            <a:picLocks noChangeAspect="1" noChangeArrowheads="1"/>
          </p:cNvPicPr>
          <p:nvPr/>
        </p:nvPicPr>
        <p:blipFill>
          <a:blip r:embed="rId2" cstate="print"/>
          <a:srcRect r="1666" b="22467"/>
          <a:stretch>
            <a:fillRect/>
          </a:stretch>
        </p:blipFill>
        <p:spPr bwMode="auto">
          <a:xfrm>
            <a:off x="2357422" y="3500438"/>
            <a:ext cx="4214842" cy="857256"/>
          </a:xfrm>
          <a:prstGeom prst="rect">
            <a:avLst/>
          </a:prstGeom>
          <a:noFill/>
        </p:spPr>
      </p:pic>
      <p:grpSp>
        <p:nvGrpSpPr>
          <p:cNvPr id="11" name="Группа 10 отрезок"/>
          <p:cNvGrpSpPr/>
          <p:nvPr/>
        </p:nvGrpSpPr>
        <p:grpSpPr>
          <a:xfrm>
            <a:off x="2500298" y="1785926"/>
            <a:ext cx="2787670" cy="142876"/>
            <a:chOff x="2500298" y="1785926"/>
            <a:chExt cx="2787670" cy="14287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2500298" y="1857364"/>
              <a:ext cx="278608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5215736" y="1856570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429654" y="1856570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Стрелка вправо 11"/>
          <p:cNvSpPr/>
          <p:nvPr/>
        </p:nvSpPr>
        <p:spPr>
          <a:xfrm>
            <a:off x="2214546" y="1785926"/>
            <a:ext cx="285752" cy="142876"/>
          </a:xfrm>
          <a:prstGeom prst="rightArrow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AutoShape 2" descr="https://im0-tub-ru.yandex.net/i?id=f9545d51d8676148e54f70c3b8e5a868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flipH="1" flipV="1">
            <a:off x="5286380" y="1785926"/>
            <a:ext cx="285752" cy="142876"/>
          </a:xfrm>
          <a:prstGeom prst="rightArrow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см"/>
          <p:cNvSpPr txBox="1"/>
          <p:nvPr/>
        </p:nvSpPr>
        <p:spPr>
          <a:xfrm>
            <a:off x="3071802" y="3143248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7 см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2963E-6 L 6.94444E-6 -0.20996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255 " pathEditMode="relative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5.55556E-7 0.0525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https://im0-tub-ru.yandex.net/i?id=e0b575a8044ed383d8142ce155597a37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https://im0-tub-ru.yandex.net/i?id=e0b575a8044ed383d8142ce155597a37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ds04.infourok.ru/uploads/ex/0eaa/0012fa69-220ddbcd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http://uchilegko.info/images/downloaded/1517958640_otrezok-i-lineyka.png"/>
          <p:cNvPicPr>
            <a:picLocks noChangeAspect="1" noChangeArrowheads="1"/>
          </p:cNvPicPr>
          <p:nvPr/>
        </p:nvPicPr>
        <p:blipFill>
          <a:blip r:embed="rId2" cstate="print"/>
          <a:srcRect l="10753" t="50956" r="9677" b="18107"/>
          <a:stretch>
            <a:fillRect/>
          </a:stretch>
        </p:blipFill>
        <p:spPr bwMode="auto">
          <a:xfrm>
            <a:off x="928662" y="2928934"/>
            <a:ext cx="4000528" cy="1224000"/>
          </a:xfrm>
          <a:prstGeom prst="rect">
            <a:avLst/>
          </a:prstGeom>
          <a:noFill/>
        </p:spPr>
      </p:pic>
      <p:sp>
        <p:nvSpPr>
          <p:cNvPr id="3076" name="AutoShape 4" descr="https://videouroki.net/uploaded_files/olympiad_data/2016-03-29_16-49-2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 t="55744"/>
          <a:stretch>
            <a:fillRect/>
          </a:stretch>
        </p:blipFill>
        <p:spPr bwMode="auto">
          <a:xfrm>
            <a:off x="774137" y="1428736"/>
            <a:ext cx="7655515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t="14223"/>
          <a:stretch>
            <a:fillRect/>
          </a:stretch>
        </p:blipFill>
        <p:spPr bwMode="auto">
          <a:xfrm>
            <a:off x="1142976" y="4429132"/>
            <a:ext cx="671517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928662" y="2928934"/>
            <a:ext cx="214314" cy="4857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1428736"/>
            <a:ext cx="285752" cy="485772"/>
          </a:xfrm>
          <a:prstGeom prst="rect">
            <a:avLst/>
          </a:prstGeom>
          <a:solidFill>
            <a:srgbClr val="FF00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071538" y="4429132"/>
            <a:ext cx="285752" cy="142876"/>
          </a:xfrm>
          <a:prstGeom prst="rightArrow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58709E-6 L 0.00486 0.127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627784" y="692696"/>
            <a:ext cx="3730166" cy="232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286116" y="2071678"/>
            <a:ext cx="292895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71600" y="3429000"/>
            <a:ext cx="20882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86182" y="5286388"/>
            <a:ext cx="2520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521421" y="727051"/>
            <a:ext cx="214314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679819" y="5321313"/>
            <a:ext cx="214314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180149" y="5321313"/>
            <a:ext cx="214314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965439" y="3463925"/>
            <a:ext cx="214314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865237" y="3463355"/>
            <a:ext cx="214314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15472" y="2070884"/>
            <a:ext cx="14287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143636" y="2071678"/>
            <a:ext cx="14287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372200" y="620688"/>
            <a:ext cx="0" cy="28632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лин 4"/>
          <p:cNvPicPr>
            <a:picLocks noChangeAspect="1" noChangeArrowheads="1"/>
          </p:cNvPicPr>
          <p:nvPr/>
        </p:nvPicPr>
        <p:blipFill>
          <a:blip r:embed="rId2" cstate="print"/>
          <a:srcRect t="55246" r="31915"/>
          <a:stretch>
            <a:fillRect/>
          </a:stretch>
        </p:blipFill>
        <p:spPr bwMode="auto">
          <a:xfrm>
            <a:off x="3571868" y="5357826"/>
            <a:ext cx="45720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лин 2"/>
          <p:cNvPicPr>
            <a:picLocks noChangeAspect="1" noChangeArrowheads="1"/>
          </p:cNvPicPr>
          <p:nvPr/>
        </p:nvPicPr>
        <p:blipFill>
          <a:blip r:embed="rId2" cstate="print"/>
          <a:srcRect t="55246" r="15957"/>
          <a:stretch>
            <a:fillRect/>
          </a:stretch>
        </p:blipFill>
        <p:spPr bwMode="auto">
          <a:xfrm>
            <a:off x="3071802" y="2143116"/>
            <a:ext cx="564360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лин 3"/>
          <p:cNvPicPr>
            <a:picLocks noChangeAspect="1" noChangeArrowheads="1"/>
          </p:cNvPicPr>
          <p:nvPr/>
        </p:nvPicPr>
        <p:blipFill>
          <a:blip r:embed="rId2" cstate="print"/>
          <a:srcRect t="55246"/>
          <a:stretch>
            <a:fillRect/>
          </a:stretch>
        </p:blipFill>
        <p:spPr bwMode="auto">
          <a:xfrm>
            <a:off x="928662" y="3500438"/>
            <a:ext cx="671517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лин 1"/>
          <p:cNvPicPr>
            <a:picLocks noChangeAspect="1" noChangeArrowheads="1"/>
          </p:cNvPicPr>
          <p:nvPr/>
        </p:nvPicPr>
        <p:blipFill>
          <a:blip r:embed="rId2" cstate="print"/>
          <a:srcRect t="55246"/>
          <a:stretch>
            <a:fillRect/>
          </a:stretch>
        </p:blipFill>
        <p:spPr bwMode="auto">
          <a:xfrm>
            <a:off x="1928794" y="785794"/>
            <a:ext cx="671517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4.44136E-7 L 0.04862 -0.002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0465E-6 L -0.02396 0.00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dd.ru/golovolomki/sravnenie-otrezkov-po-dline.jpg"/>
          <p:cNvPicPr>
            <a:picLocks noChangeAspect="1" noChangeArrowheads="1"/>
          </p:cNvPicPr>
          <p:nvPr/>
        </p:nvPicPr>
        <p:blipFill>
          <a:blip r:embed="rId2" cstate="print"/>
          <a:srcRect b="12719"/>
          <a:stretch>
            <a:fillRect/>
          </a:stretch>
        </p:blipFill>
        <p:spPr bwMode="auto">
          <a:xfrm>
            <a:off x="2000232" y="214290"/>
            <a:ext cx="4867275" cy="6143668"/>
          </a:xfrm>
          <a:prstGeom prst="rect">
            <a:avLst/>
          </a:prstGeom>
          <a:noFill/>
        </p:spPr>
      </p:pic>
      <p:pic>
        <p:nvPicPr>
          <p:cNvPr id="3" name="Picture 2" descr="http://900igr.net/up/datai/211109/0017-040-.png"/>
          <p:cNvPicPr>
            <a:picLocks noChangeAspect="1" noChangeArrowheads="1"/>
          </p:cNvPicPr>
          <p:nvPr/>
        </p:nvPicPr>
        <p:blipFill>
          <a:blip r:embed="rId3" cstate="print"/>
          <a:srcRect r="1666" b="22467"/>
          <a:stretch>
            <a:fillRect/>
          </a:stretch>
        </p:blipFill>
        <p:spPr bwMode="auto">
          <a:xfrm>
            <a:off x="2857488" y="4357694"/>
            <a:ext cx="3857652" cy="360000"/>
          </a:xfrm>
          <a:prstGeom prst="rect">
            <a:avLst/>
          </a:prstGeom>
          <a:noFill/>
        </p:spPr>
      </p:pic>
      <p:pic>
        <p:nvPicPr>
          <p:cNvPr id="4" name="Picture 2" descr="http://900igr.net/up/datai/211109/0017-040-.png"/>
          <p:cNvPicPr>
            <a:picLocks noChangeAspect="1" noChangeArrowheads="1"/>
          </p:cNvPicPr>
          <p:nvPr/>
        </p:nvPicPr>
        <p:blipFill>
          <a:blip r:embed="rId4" cstate="print"/>
          <a:srcRect r="1666" b="22467"/>
          <a:stretch>
            <a:fillRect/>
          </a:stretch>
        </p:blipFill>
        <p:spPr bwMode="auto">
          <a:xfrm>
            <a:off x="2714612" y="5212140"/>
            <a:ext cx="3419808" cy="360000"/>
          </a:xfrm>
          <a:prstGeom prst="rect">
            <a:avLst/>
          </a:prstGeom>
          <a:noFill/>
        </p:spPr>
      </p:pic>
      <p:pic>
        <p:nvPicPr>
          <p:cNvPr id="5" name="Picture 2" descr="http://900igr.net/up/datai/211109/0017-040-.png"/>
          <p:cNvPicPr>
            <a:picLocks noChangeAspect="1" noChangeArrowheads="1"/>
          </p:cNvPicPr>
          <p:nvPr/>
        </p:nvPicPr>
        <p:blipFill>
          <a:blip r:embed="rId5" cstate="print"/>
          <a:srcRect r="1666" b="22467"/>
          <a:stretch>
            <a:fillRect/>
          </a:stretch>
        </p:blipFill>
        <p:spPr bwMode="auto">
          <a:xfrm>
            <a:off x="3000364" y="2786058"/>
            <a:ext cx="3643338" cy="360000"/>
          </a:xfrm>
          <a:prstGeom prst="rect">
            <a:avLst/>
          </a:prstGeom>
          <a:noFill/>
        </p:spPr>
      </p:pic>
      <p:pic>
        <p:nvPicPr>
          <p:cNvPr id="6" name="Picture 2" descr="http://900igr.net/up/datai/211109/0017-040-.png"/>
          <p:cNvPicPr>
            <a:picLocks noChangeAspect="1" noChangeArrowheads="1"/>
          </p:cNvPicPr>
          <p:nvPr/>
        </p:nvPicPr>
        <p:blipFill>
          <a:blip r:embed="rId6" cstate="print"/>
          <a:srcRect r="1666" b="22467"/>
          <a:stretch>
            <a:fillRect/>
          </a:stretch>
        </p:blipFill>
        <p:spPr bwMode="auto">
          <a:xfrm>
            <a:off x="2357422" y="3643314"/>
            <a:ext cx="3571900" cy="3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Измерение линейкой.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линейкой.</dc:title>
  <dc:creator>Абрамова</dc:creator>
  <cp:lastModifiedBy>ххххх</cp:lastModifiedBy>
  <cp:revision>23</cp:revision>
  <dcterms:created xsi:type="dcterms:W3CDTF">2019-10-11T16:10:40Z</dcterms:created>
  <dcterms:modified xsi:type="dcterms:W3CDTF">2020-04-21T11:07:36Z</dcterms:modified>
</cp:coreProperties>
</file>