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32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05585-1424-47E8-91F3-61678729047C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07D69-00B6-4B6A-8ED4-6E66952A63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05585-1424-47E8-91F3-61678729047C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07D69-00B6-4B6A-8ED4-6E66952A63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05585-1424-47E8-91F3-61678729047C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07D69-00B6-4B6A-8ED4-6E66952A63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05585-1424-47E8-91F3-61678729047C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07D69-00B6-4B6A-8ED4-6E66952A63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05585-1424-47E8-91F3-61678729047C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07D69-00B6-4B6A-8ED4-6E66952A63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05585-1424-47E8-91F3-61678729047C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07D69-00B6-4B6A-8ED4-6E66952A63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05585-1424-47E8-91F3-61678729047C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07D69-00B6-4B6A-8ED4-6E66952A63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05585-1424-47E8-91F3-61678729047C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07D69-00B6-4B6A-8ED4-6E66952A63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05585-1424-47E8-91F3-61678729047C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07D69-00B6-4B6A-8ED4-6E66952A63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05585-1424-47E8-91F3-61678729047C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07D69-00B6-4B6A-8ED4-6E66952A63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05585-1424-47E8-91F3-61678729047C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07D69-00B6-4B6A-8ED4-6E66952A63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4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05585-1424-47E8-91F3-61678729047C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07D69-00B6-4B6A-8ED4-6E66952A635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285860"/>
            <a:ext cx="7772400" cy="1470025"/>
          </a:xfrm>
        </p:spPr>
        <p:txBody>
          <a:bodyPr/>
          <a:lstStyle/>
          <a:p>
            <a:r>
              <a:rPr lang="ru-RU" dirty="0" smtClean="0"/>
              <a:t>Измерение линейкой.</a:t>
            </a:r>
            <a:endParaRPr lang="ru-RU" dirty="0"/>
          </a:p>
        </p:txBody>
      </p:sp>
      <p:pic>
        <p:nvPicPr>
          <p:cNvPr id="1026" name="Picture 2" descr="http://900igr.net/up/datai/211109/0017-040-.png"/>
          <p:cNvPicPr>
            <a:picLocks noChangeAspect="1" noChangeArrowheads="1"/>
          </p:cNvPicPr>
          <p:nvPr/>
        </p:nvPicPr>
        <p:blipFill>
          <a:blip r:embed="rId2" cstate="print"/>
          <a:srcRect r="1666" b="22467"/>
          <a:stretch>
            <a:fillRect/>
          </a:stretch>
        </p:blipFill>
        <p:spPr bwMode="auto">
          <a:xfrm>
            <a:off x="2214546" y="3643314"/>
            <a:ext cx="4214842" cy="857256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линейка" descr="http://900igr.net/up/datai/211109/0017-040-.png"/>
          <p:cNvPicPr>
            <a:picLocks noChangeAspect="1" noChangeArrowheads="1"/>
          </p:cNvPicPr>
          <p:nvPr/>
        </p:nvPicPr>
        <p:blipFill>
          <a:blip r:embed="rId2" cstate="print"/>
          <a:srcRect r="1666" b="22467"/>
          <a:stretch>
            <a:fillRect/>
          </a:stretch>
        </p:blipFill>
        <p:spPr bwMode="auto">
          <a:xfrm>
            <a:off x="2357422" y="3500438"/>
            <a:ext cx="4214842" cy="857256"/>
          </a:xfrm>
          <a:prstGeom prst="rect">
            <a:avLst/>
          </a:prstGeom>
          <a:noFill/>
        </p:spPr>
      </p:pic>
      <p:grpSp>
        <p:nvGrpSpPr>
          <p:cNvPr id="11" name="Группа 10 отрезок"/>
          <p:cNvGrpSpPr/>
          <p:nvPr/>
        </p:nvGrpSpPr>
        <p:grpSpPr>
          <a:xfrm>
            <a:off x="2500298" y="1785926"/>
            <a:ext cx="2787670" cy="142876"/>
            <a:chOff x="2500298" y="1785926"/>
            <a:chExt cx="2787670" cy="142876"/>
          </a:xfrm>
        </p:grpSpPr>
        <p:cxnSp>
          <p:nvCxnSpPr>
            <p:cNvPr id="4" name="Прямая соединительная линия 3"/>
            <p:cNvCxnSpPr/>
            <p:nvPr/>
          </p:nvCxnSpPr>
          <p:spPr>
            <a:xfrm>
              <a:off x="2500298" y="1857364"/>
              <a:ext cx="2786082" cy="1588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 rot="5400000">
              <a:off x="5215736" y="1856570"/>
              <a:ext cx="14287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5400000">
              <a:off x="2429654" y="1856570"/>
              <a:ext cx="14287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Стрелка вправо 11"/>
          <p:cNvSpPr/>
          <p:nvPr/>
        </p:nvSpPr>
        <p:spPr>
          <a:xfrm>
            <a:off x="2214546" y="1785926"/>
            <a:ext cx="285752" cy="142876"/>
          </a:xfrm>
          <a:prstGeom prst="rightArrow">
            <a:avLst/>
          </a:prstGeom>
          <a:solidFill>
            <a:srgbClr val="FF00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410" name="AutoShape 2" descr="https://im0-tub-ru.yandex.net/i?id=f9545d51d8676148e54f70c3b8e5a868&amp;n=1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 flipH="1" flipV="1">
            <a:off x="5286380" y="1785926"/>
            <a:ext cx="285752" cy="142876"/>
          </a:xfrm>
          <a:prstGeom prst="rightArrow">
            <a:avLst/>
          </a:prstGeom>
          <a:solidFill>
            <a:srgbClr val="FF00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7см"/>
          <p:cNvSpPr txBox="1"/>
          <p:nvPr/>
        </p:nvSpPr>
        <p:spPr>
          <a:xfrm>
            <a:off x="3071802" y="3143248"/>
            <a:ext cx="13452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Arial Black" pitchFamily="34" charset="0"/>
              </a:rPr>
              <a:t>7 см</a:t>
            </a:r>
            <a:endParaRPr lang="ru-RU" sz="3600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94444E-6 -6.2963E-6 L 6.94444E-6 -0.20996 " pathEditMode="relative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05255 " pathEditMode="relative" ptsTypes="AA">
                                      <p:cBhvr>
                                        <p:cTn id="1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48148E-6 L 5.55556E-7 0.05255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5" grpId="0" animBg="1"/>
      <p:bldP spid="15" grpId="1" animBg="1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 descr="https://im0-tub-ru.yandex.net/i?id=e0b575a8044ed383d8142ce155597a37&amp;n=1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388" name="AutoShape 4" descr="https://im0-tub-ru.yandex.net/i?id=e0b575a8044ed383d8142ce155597a37&amp;n=1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390" name="AutoShape 6" descr="https://ds04.infourok.ru/uploads/ex/0eaa/0012fa69-220ddbcd/img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4" name="Picture 2" descr="http://uchilegko.info/images/downloaded/1517958640_otrezok-i-lineyka.png"/>
          <p:cNvPicPr>
            <a:picLocks noChangeAspect="1" noChangeArrowheads="1"/>
          </p:cNvPicPr>
          <p:nvPr/>
        </p:nvPicPr>
        <p:blipFill>
          <a:blip r:embed="rId2" cstate="print"/>
          <a:srcRect l="10753" t="50956" r="9677" b="18107"/>
          <a:stretch>
            <a:fillRect/>
          </a:stretch>
        </p:blipFill>
        <p:spPr bwMode="auto">
          <a:xfrm>
            <a:off x="928662" y="2928934"/>
            <a:ext cx="4000528" cy="1224000"/>
          </a:xfrm>
          <a:prstGeom prst="rect">
            <a:avLst/>
          </a:prstGeom>
          <a:noFill/>
        </p:spPr>
      </p:pic>
      <p:sp>
        <p:nvSpPr>
          <p:cNvPr id="3076" name="AutoShape 4" descr="https://videouroki.net/uploaded_files/olympiad_data/2016-03-29_16-49-29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 cstate="print"/>
          <a:srcRect t="55744"/>
          <a:stretch>
            <a:fillRect/>
          </a:stretch>
        </p:blipFill>
        <p:spPr bwMode="auto">
          <a:xfrm>
            <a:off x="774137" y="1428736"/>
            <a:ext cx="7655515" cy="12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 cstate="print"/>
          <a:srcRect t="14223"/>
          <a:stretch>
            <a:fillRect/>
          </a:stretch>
        </p:blipFill>
        <p:spPr bwMode="auto">
          <a:xfrm>
            <a:off x="1142976" y="4429132"/>
            <a:ext cx="6715172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Прямоугольник 8"/>
          <p:cNvSpPr/>
          <p:nvPr/>
        </p:nvSpPr>
        <p:spPr>
          <a:xfrm>
            <a:off x="928662" y="2928934"/>
            <a:ext cx="214314" cy="48577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785786" y="1428736"/>
            <a:ext cx="285752" cy="485772"/>
          </a:xfrm>
          <a:prstGeom prst="rect">
            <a:avLst/>
          </a:prstGeom>
          <a:solidFill>
            <a:srgbClr val="FF0000"/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1071538" y="4429132"/>
            <a:ext cx="285752" cy="142876"/>
          </a:xfrm>
          <a:prstGeom prst="rightArrow">
            <a:avLst/>
          </a:prstGeom>
          <a:solidFill>
            <a:srgbClr val="FF00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58709E-6 L 0.00486 0.12723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1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2627784" y="692696"/>
            <a:ext cx="3730166" cy="2324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286116" y="2071678"/>
            <a:ext cx="2928958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971600" y="3429000"/>
            <a:ext cx="2088232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3786182" y="5286388"/>
            <a:ext cx="25200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2521421" y="727051"/>
            <a:ext cx="214314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>
            <a:off x="3679819" y="5321313"/>
            <a:ext cx="214314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>
            <a:off x="6180149" y="5321313"/>
            <a:ext cx="214314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>
            <a:off x="2965439" y="3463925"/>
            <a:ext cx="214314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>
            <a:off x="865237" y="3463355"/>
            <a:ext cx="214314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3215472" y="2070884"/>
            <a:ext cx="142876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5400000">
            <a:off x="6143636" y="2071678"/>
            <a:ext cx="142876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6372200" y="620688"/>
            <a:ext cx="0" cy="286322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лин 4"/>
          <p:cNvPicPr>
            <a:picLocks noChangeAspect="1" noChangeArrowheads="1"/>
          </p:cNvPicPr>
          <p:nvPr/>
        </p:nvPicPr>
        <p:blipFill>
          <a:blip r:embed="rId2" cstate="print"/>
          <a:srcRect t="55246" r="31915"/>
          <a:stretch>
            <a:fillRect/>
          </a:stretch>
        </p:blipFill>
        <p:spPr bwMode="auto">
          <a:xfrm>
            <a:off x="3571868" y="5357826"/>
            <a:ext cx="4572032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лин 2"/>
          <p:cNvPicPr>
            <a:picLocks noChangeAspect="1" noChangeArrowheads="1"/>
          </p:cNvPicPr>
          <p:nvPr/>
        </p:nvPicPr>
        <p:blipFill>
          <a:blip r:embed="rId2" cstate="print"/>
          <a:srcRect t="55246" r="15957"/>
          <a:stretch>
            <a:fillRect/>
          </a:stretch>
        </p:blipFill>
        <p:spPr bwMode="auto">
          <a:xfrm>
            <a:off x="3071802" y="2143116"/>
            <a:ext cx="5643602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" name="лин 3"/>
          <p:cNvPicPr>
            <a:picLocks noChangeAspect="1" noChangeArrowheads="1"/>
          </p:cNvPicPr>
          <p:nvPr/>
        </p:nvPicPr>
        <p:blipFill>
          <a:blip r:embed="rId2" cstate="print"/>
          <a:srcRect t="55246"/>
          <a:stretch>
            <a:fillRect/>
          </a:stretch>
        </p:blipFill>
        <p:spPr bwMode="auto">
          <a:xfrm>
            <a:off x="928662" y="3500438"/>
            <a:ext cx="6715172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лин 1"/>
          <p:cNvPicPr>
            <a:picLocks noChangeAspect="1" noChangeArrowheads="1"/>
          </p:cNvPicPr>
          <p:nvPr/>
        </p:nvPicPr>
        <p:blipFill>
          <a:blip r:embed="rId2" cstate="print"/>
          <a:srcRect t="55246"/>
          <a:stretch>
            <a:fillRect/>
          </a:stretch>
        </p:blipFill>
        <p:spPr bwMode="auto">
          <a:xfrm>
            <a:off x="1928794" y="785794"/>
            <a:ext cx="6715172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 -4.44136E-7 L 0.04862 -0.0025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3.0465E-6 L -0.02396 0.0007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1dd.ru/golovolomki/sravnenie-otrezkov-po-dline.jpg"/>
          <p:cNvPicPr>
            <a:picLocks noChangeAspect="1" noChangeArrowheads="1"/>
          </p:cNvPicPr>
          <p:nvPr/>
        </p:nvPicPr>
        <p:blipFill>
          <a:blip r:embed="rId2" cstate="print"/>
          <a:srcRect b="12719"/>
          <a:stretch>
            <a:fillRect/>
          </a:stretch>
        </p:blipFill>
        <p:spPr bwMode="auto">
          <a:xfrm>
            <a:off x="2000232" y="214290"/>
            <a:ext cx="4867275" cy="6143668"/>
          </a:xfrm>
          <a:prstGeom prst="rect">
            <a:avLst/>
          </a:prstGeom>
          <a:noFill/>
        </p:spPr>
      </p:pic>
      <p:pic>
        <p:nvPicPr>
          <p:cNvPr id="3" name="Picture 2" descr="http://900igr.net/up/datai/211109/0017-040-.png"/>
          <p:cNvPicPr>
            <a:picLocks noChangeAspect="1" noChangeArrowheads="1"/>
          </p:cNvPicPr>
          <p:nvPr/>
        </p:nvPicPr>
        <p:blipFill>
          <a:blip r:embed="rId3" cstate="print"/>
          <a:srcRect r="1666" b="22467"/>
          <a:stretch>
            <a:fillRect/>
          </a:stretch>
        </p:blipFill>
        <p:spPr bwMode="auto">
          <a:xfrm>
            <a:off x="2857488" y="4357694"/>
            <a:ext cx="3857652" cy="360000"/>
          </a:xfrm>
          <a:prstGeom prst="rect">
            <a:avLst/>
          </a:prstGeom>
          <a:noFill/>
        </p:spPr>
      </p:pic>
      <p:pic>
        <p:nvPicPr>
          <p:cNvPr id="4" name="Picture 2" descr="http://900igr.net/up/datai/211109/0017-040-.png"/>
          <p:cNvPicPr>
            <a:picLocks noChangeAspect="1" noChangeArrowheads="1"/>
          </p:cNvPicPr>
          <p:nvPr/>
        </p:nvPicPr>
        <p:blipFill>
          <a:blip r:embed="rId4" cstate="print"/>
          <a:srcRect r="1666" b="22467"/>
          <a:stretch>
            <a:fillRect/>
          </a:stretch>
        </p:blipFill>
        <p:spPr bwMode="auto">
          <a:xfrm>
            <a:off x="2714612" y="5212140"/>
            <a:ext cx="3419808" cy="360000"/>
          </a:xfrm>
          <a:prstGeom prst="rect">
            <a:avLst/>
          </a:prstGeom>
          <a:noFill/>
        </p:spPr>
      </p:pic>
      <p:pic>
        <p:nvPicPr>
          <p:cNvPr id="5" name="Picture 2" descr="http://900igr.net/up/datai/211109/0017-040-.png"/>
          <p:cNvPicPr>
            <a:picLocks noChangeAspect="1" noChangeArrowheads="1"/>
          </p:cNvPicPr>
          <p:nvPr/>
        </p:nvPicPr>
        <p:blipFill>
          <a:blip r:embed="rId5" cstate="print"/>
          <a:srcRect r="1666" b="22467"/>
          <a:stretch>
            <a:fillRect/>
          </a:stretch>
        </p:blipFill>
        <p:spPr bwMode="auto">
          <a:xfrm>
            <a:off x="3000364" y="2786058"/>
            <a:ext cx="3643338" cy="360000"/>
          </a:xfrm>
          <a:prstGeom prst="rect">
            <a:avLst/>
          </a:prstGeom>
          <a:noFill/>
        </p:spPr>
      </p:pic>
      <p:pic>
        <p:nvPicPr>
          <p:cNvPr id="6" name="Picture 2" descr="http://900igr.net/up/datai/211109/0017-040-.png"/>
          <p:cNvPicPr>
            <a:picLocks noChangeAspect="1" noChangeArrowheads="1"/>
          </p:cNvPicPr>
          <p:nvPr/>
        </p:nvPicPr>
        <p:blipFill>
          <a:blip r:embed="rId6" cstate="print"/>
          <a:srcRect r="1666" b="22467"/>
          <a:stretch>
            <a:fillRect/>
          </a:stretch>
        </p:blipFill>
        <p:spPr bwMode="auto">
          <a:xfrm>
            <a:off x="2357422" y="3643314"/>
            <a:ext cx="3571900" cy="36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5</Words>
  <Application>Microsoft Office PowerPoint</Application>
  <PresentationFormat>Экран (4:3)</PresentationFormat>
  <Paragraphs>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Измерение линейкой.</vt:lpstr>
      <vt:lpstr>Слайд 2</vt:lpstr>
      <vt:lpstr>Слайд 3</vt:lpstr>
      <vt:lpstr>Слайд 4</vt:lpstr>
      <vt:lpstr>Слайд 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Измерение линейкой.</dc:title>
  <dc:creator>Абрамова</dc:creator>
  <cp:lastModifiedBy>ххххх</cp:lastModifiedBy>
  <cp:revision>23</cp:revision>
  <dcterms:created xsi:type="dcterms:W3CDTF">2019-10-11T16:10:40Z</dcterms:created>
  <dcterms:modified xsi:type="dcterms:W3CDTF">2020-04-21T11:07:36Z</dcterms:modified>
</cp:coreProperties>
</file>