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5" r:id="rId4"/>
    <p:sldId id="274" r:id="rId5"/>
    <p:sldId id="276" r:id="rId6"/>
    <p:sldId id="273" r:id="rId7"/>
    <p:sldId id="272" r:id="rId8"/>
    <p:sldId id="271" r:id="rId9"/>
    <p:sldId id="280" r:id="rId10"/>
    <p:sldId id="279" r:id="rId11"/>
    <p:sldId id="278" r:id="rId12"/>
    <p:sldId id="277" r:id="rId13"/>
    <p:sldId id="26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89499" autoAdjust="0"/>
  </p:normalViewPr>
  <p:slideViewPr>
    <p:cSldViewPr>
      <p:cViewPr varScale="1">
        <p:scale>
          <a:sx n="95" d="100"/>
          <a:sy n="95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9F039-2324-4E43-BD77-53172D9488C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62F2-C63F-46F3-88D8-47EDCA8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картинки – триггеры. Дети называют лишнюю картинку, «кликаете» по ней мышкой, при правильном ответе появляется хлопающий колобок.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62F2-C63F-46F3-88D8-47EDCA8FF2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2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62F2-C63F-46F3-88D8-47EDCA8FF2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5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0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3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6321-DBED-4B58-8649-8F23CB543DC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6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9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22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5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0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8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2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5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9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3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686693_46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4"/>
            <a:ext cx="9144000" cy="68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1"/>
            <a:ext cx="6768752" cy="72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604448" cy="15858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_\ВЫСТАВКА ЛЕТО\МИР ВОКР НАС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736"/>
            <a:ext cx="7358114" cy="4857784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2285984" y="2214554"/>
            <a:ext cx="5072098" cy="64294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221455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«Четвёртый лишний!»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619" y="6021288"/>
            <a:ext cx="295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Абрамова А.В.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31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ebiconspng.com/wp-content/uploads/2017/09/Bear-PNG-Image-93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92133"/>
            <a:ext cx="2428892" cy="1826527"/>
          </a:xfrm>
          <a:prstGeom prst="rect">
            <a:avLst/>
          </a:prstGeom>
          <a:noFill/>
        </p:spPr>
      </p:pic>
      <p:pic>
        <p:nvPicPr>
          <p:cNvPr id="5" name="Picture 22" descr="http://www.pestuk.com/blog/wp-content/uploads/2016/08/bigstock-Eurasian-Red-Squirrel-300x26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571876"/>
            <a:ext cx="1857388" cy="1665458"/>
          </a:xfrm>
          <a:prstGeom prst="rect">
            <a:avLst/>
          </a:prstGeom>
          <a:noFill/>
        </p:spPr>
      </p:pic>
      <p:pic>
        <p:nvPicPr>
          <p:cNvPr id="6" name="Picture 12" descr="http://www.playcast.ru/uploads/2015/10/05/153303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170910"/>
            <a:ext cx="2286016" cy="2059502"/>
          </a:xfrm>
          <a:prstGeom prst="rect">
            <a:avLst/>
          </a:prstGeom>
          <a:noFill/>
        </p:spPr>
      </p:pic>
      <p:pic>
        <p:nvPicPr>
          <p:cNvPr id="8" name="Picture 24" descr="http://kulibinsclub.ru/upload/blogs/db908cf244457945398ce38268a8437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184" y="1214422"/>
            <a:ext cx="3036114" cy="2143140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857364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2857496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ур" descr="http://zimoletto.ru/image/data/muravey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8596" y="3857628"/>
            <a:ext cx="2151374" cy="1357322"/>
          </a:xfrm>
          <a:prstGeom prst="rect">
            <a:avLst/>
          </a:prstGeom>
          <a:noFill/>
        </p:spPr>
      </p:pic>
      <p:pic>
        <p:nvPicPr>
          <p:cNvPr id="5" name="жук" descr="https://image.jimcdn.com/app/cms/image/transf/none/path/sf3afcc4543368b80/image/i800c2ed2dc7412b1/version/1469687441/ima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221927" y="1653085"/>
            <a:ext cx="1292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узн" descr="http://printonic.ru/uploads/images/2016/03/14/.tmb/thumb_img_56e6609f94ab7_resize_900_50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929066"/>
            <a:ext cx="1571636" cy="1344622"/>
          </a:xfrm>
          <a:prstGeom prst="rect">
            <a:avLst/>
          </a:prstGeom>
          <a:noFill/>
        </p:spPr>
      </p:pic>
      <p:pic>
        <p:nvPicPr>
          <p:cNvPr id="8" name="рыба" descr="https://im0-tub-ru.yandex.net/i?id=aabd4a9821036b3d31da9db659a9d954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500174"/>
            <a:ext cx="2786082" cy="1576923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000240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928934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om-eda.com/uploads/images/catalog/item/35ba0343c0/15dc2e6788_500.png"/>
          <p:cNvPicPr>
            <a:picLocks noChangeAspect="1" noChangeArrowheads="1"/>
          </p:cNvPicPr>
          <p:nvPr/>
        </p:nvPicPr>
        <p:blipFill>
          <a:blip r:embed="rId4"/>
          <a:srcRect r="29865" b="29730"/>
          <a:stretch>
            <a:fillRect/>
          </a:stretch>
        </p:blipFill>
        <p:spPr bwMode="auto">
          <a:xfrm>
            <a:off x="2214546" y="1285860"/>
            <a:ext cx="1785950" cy="1857388"/>
          </a:xfrm>
          <a:prstGeom prst="rect">
            <a:avLst/>
          </a:prstGeom>
          <a:noFill/>
        </p:spPr>
      </p:pic>
      <p:pic>
        <p:nvPicPr>
          <p:cNvPr id="5" name="Picture 18" descr="http://fb.ru/misc/i/gallery/14314/29116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429000"/>
            <a:ext cx="1851673" cy="2339659"/>
          </a:xfrm>
          <a:prstGeom prst="rect">
            <a:avLst/>
          </a:prstGeom>
          <a:noFill/>
        </p:spPr>
      </p:pic>
      <p:pic>
        <p:nvPicPr>
          <p:cNvPr id="6" name="Picture 16" descr="http://cdn.grid.fotosearch.com/CSP/CSP994/k1613907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r="12036"/>
          <a:stretch>
            <a:fillRect/>
          </a:stretch>
        </p:blipFill>
        <p:spPr bwMode="auto">
          <a:xfrm>
            <a:off x="5786446" y="1142984"/>
            <a:ext cx="1357322" cy="1704976"/>
          </a:xfrm>
          <a:prstGeom prst="rect">
            <a:avLst/>
          </a:prstGeom>
          <a:noFill/>
        </p:spPr>
      </p:pic>
      <p:pic>
        <p:nvPicPr>
          <p:cNvPr id="8" name="Picture 10" descr="https://im0-tub-ru.yandex.net/i?id=c960e333dc201428b2a9a4a1a1a3c780&amp;n=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143248"/>
            <a:ext cx="1828797" cy="2469263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929066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2643182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8" descr="https://fs00.infourok.ru/images/doc/241/208731/3/640/img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EDF0"/>
              </a:clrFrom>
              <a:clrTo>
                <a:srgbClr val="C1ED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747742"/>
            <a:ext cx="1714512" cy="15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http://tattoo-katalog.ru/img_tatu/x_6959271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857628"/>
            <a:ext cx="1643074" cy="1352000"/>
          </a:xfrm>
          <a:prstGeom prst="rect">
            <a:avLst/>
          </a:prstGeom>
          <a:noFill/>
        </p:spPr>
      </p:pic>
      <p:pic>
        <p:nvPicPr>
          <p:cNvPr id="6" name="Picture 20" descr="https://im0-tub-ru.yandex.net/i?id=0d35ba5b6a0bb324309192be2f20bf15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786190"/>
            <a:ext cx="1532475" cy="1645611"/>
          </a:xfrm>
          <a:prstGeom prst="rect">
            <a:avLst/>
          </a:prstGeom>
          <a:noFill/>
        </p:spPr>
      </p:pic>
      <p:pic>
        <p:nvPicPr>
          <p:cNvPr id="8" name="паук" descr="http://900igr.net/datai/nasekomye-i-ptitsy/ZHuki-2.files/0010-009-Nasekomye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890"/>
          <a:stretch>
            <a:fillRect/>
          </a:stretch>
        </p:blipFill>
        <p:spPr bwMode="auto">
          <a:xfrm>
            <a:off x="5214942" y="1142984"/>
            <a:ext cx="2235444" cy="2000264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000240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2928934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planetaanimashek.ru/_ph/24/2/347592151.gif?1519526416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785926"/>
            <a:ext cx="1803951" cy="1143008"/>
          </a:xfrm>
          <a:prstGeom prst="rect">
            <a:avLst/>
          </a:prstGeom>
          <a:noFill/>
        </p:spPr>
      </p:pic>
      <p:pic>
        <p:nvPicPr>
          <p:cNvPr id="5" name="Picture 4" descr="http://lisyonok.ucoz.ru/smilez_arbuz/MOI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86124"/>
            <a:ext cx="1104900" cy="104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яц" descr="https://im0-tub-ru.yandex.net/i?id=8837bbefcf53c8d82814932c7cc1cc5a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357298"/>
            <a:ext cx="2005398" cy="1729725"/>
          </a:xfrm>
          <a:prstGeom prst="rect">
            <a:avLst/>
          </a:prstGeom>
          <a:noFill/>
        </p:spPr>
      </p:pic>
      <p:pic>
        <p:nvPicPr>
          <p:cNvPr id="5" name="ёж" descr="https://ds03.infourok.ru/uploads/ex/12db/0005df3a-dbc61097/hello_html_268f98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225" y="3929066"/>
            <a:ext cx="2016395" cy="1500198"/>
          </a:xfrm>
          <a:prstGeom prst="rect">
            <a:avLst/>
          </a:prstGeom>
          <a:noFill/>
        </p:spPr>
      </p:pic>
      <p:pic>
        <p:nvPicPr>
          <p:cNvPr id="6" name="лиса" descr="http://www.playcast.ru/uploads/2015/10/05/153303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85860"/>
            <a:ext cx="2643206" cy="2381299"/>
          </a:xfrm>
          <a:prstGeom prst="rect">
            <a:avLst/>
          </a:prstGeom>
          <a:noFill/>
        </p:spPr>
      </p:pic>
      <p:pic>
        <p:nvPicPr>
          <p:cNvPr id="8" name="пчела" descr="https://im0-tub-ru.yandex.net/i?id=cb4eb5eebf958e2b4e8341d4ec6343d1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000504"/>
            <a:ext cx="1864492" cy="1242995"/>
          </a:xfrm>
          <a:prstGeom prst="rect">
            <a:avLst/>
          </a:prstGeom>
          <a:noFill/>
        </p:spPr>
      </p:pic>
      <p:sp>
        <p:nvSpPr>
          <p:cNvPr id="13320" name="AutoShape 8" descr="https://imgp.golos.io/0x0/https:/informdepo.ru/golos/goo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gp.golos.io/0x0/https:/informdepo.ru/golos/goo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214818"/>
            <a:ext cx="1004975" cy="714380"/>
          </a:xfrm>
          <a:prstGeom prst="rect">
            <a:avLst/>
          </a:prstGeom>
          <a:noFill/>
        </p:spPr>
      </p:pic>
      <p:pic>
        <p:nvPicPr>
          <p:cNvPr id="10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786046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im0-tub-ru.yandex.net/i?id=e842100f7d3c700e0523806b11cdb82a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34441"/>
            <a:ext cx="1571636" cy="1483551"/>
          </a:xfrm>
          <a:prstGeom prst="rect">
            <a:avLst/>
          </a:prstGeom>
          <a:noFill/>
        </p:spPr>
      </p:pic>
      <p:pic>
        <p:nvPicPr>
          <p:cNvPr id="5" name="Picture 18" descr="http://pngimg.com/uploads/dragonfly/dragonfly_P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2143140" cy="1771692"/>
          </a:xfrm>
          <a:prstGeom prst="rect">
            <a:avLst/>
          </a:prstGeom>
          <a:noFill/>
        </p:spPr>
      </p:pic>
      <p:pic>
        <p:nvPicPr>
          <p:cNvPr id="6" name="Picture 22" descr="http://tattoo-katalog.ru/img_tatu/x_6959271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14752"/>
            <a:ext cx="1714512" cy="1410782"/>
          </a:xfrm>
          <a:prstGeom prst="rect">
            <a:avLst/>
          </a:prstGeom>
          <a:noFill/>
        </p:spPr>
      </p:pic>
      <p:pic>
        <p:nvPicPr>
          <p:cNvPr id="8" name="Picture 14" descr="https://us.123rf.com/450wm/isselee/isselee0803/isselee080300468/2705823-raccoon-(9-months)---procyon-lotor-in-front-of-a-white-backgroun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860089"/>
            <a:ext cx="2714644" cy="2135521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714488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43182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nimalsfoto.com/photo/24/24861c8bea06816ea864455eba991da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8"/>
          <a:stretch/>
        </p:blipFill>
        <p:spPr bwMode="auto">
          <a:xfrm>
            <a:off x="5227782" y="1428736"/>
            <a:ext cx="1612142" cy="1635360"/>
          </a:xfrm>
          <a:prstGeom prst="rect">
            <a:avLst/>
          </a:prstGeom>
          <a:noFill/>
        </p:spPr>
      </p:pic>
      <p:pic>
        <p:nvPicPr>
          <p:cNvPr id="9" name="Picture 12" descr="http://webiconspng.com/wp-content/uploads/2017/09/Sparrow-PNG-Image-508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1928826" cy="1635192"/>
          </a:xfrm>
          <a:prstGeom prst="rect">
            <a:avLst/>
          </a:prstGeom>
          <a:noFill/>
        </p:spPr>
      </p:pic>
      <p:pic>
        <p:nvPicPr>
          <p:cNvPr id="10" name="Picture 6" descr="http://fotooblojka.ru/images/uploads/4/ts_1392821994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234" y="3429000"/>
            <a:ext cx="2642088" cy="1857388"/>
          </a:xfrm>
          <a:prstGeom prst="rect">
            <a:avLst/>
          </a:prstGeom>
          <a:noFill/>
        </p:spPr>
      </p:pic>
      <p:pic>
        <p:nvPicPr>
          <p:cNvPr id="11" name="Picture 16" descr="http://cdn.innovativelanguage.com/wordlists/media/thumb/9723_fit5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429000"/>
            <a:ext cx="1928826" cy="1928826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929066"/>
            <a:ext cx="1004975" cy="714380"/>
          </a:xfrm>
          <a:prstGeom prst="rect">
            <a:avLst/>
          </a:prstGeom>
          <a:noFill/>
        </p:spPr>
      </p:pic>
      <p:pic>
        <p:nvPicPr>
          <p:cNvPr id="12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500306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0-tub-ru.yandex.net/i?id=7269aebc6836f2c745c2a4999f658f61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714488"/>
            <a:ext cx="2043573" cy="1643074"/>
          </a:xfrm>
          <a:prstGeom prst="rect">
            <a:avLst/>
          </a:prstGeom>
          <a:noFill/>
        </p:spPr>
      </p:pic>
      <p:pic>
        <p:nvPicPr>
          <p:cNvPr id="5" name="Picture 12" descr="https://im0-tub-ru.yandex.net/i?id=cf5791373311b3384d475fd35d645271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166" y="1571612"/>
            <a:ext cx="2410176" cy="1571636"/>
          </a:xfrm>
          <a:prstGeom prst="rect">
            <a:avLst/>
          </a:prstGeom>
          <a:noFill/>
        </p:spPr>
      </p:pic>
      <p:pic>
        <p:nvPicPr>
          <p:cNvPr id="6" name="Picture 16" descr="https://ds02.infourok.ru/uploads/ex/1384/0004e1fb-9d182092/img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1" t="6250" r="5468" b="14583"/>
          <a:stretch>
            <a:fillRect/>
          </a:stretch>
        </p:blipFill>
        <p:spPr bwMode="auto">
          <a:xfrm>
            <a:off x="5000627" y="3857628"/>
            <a:ext cx="2737203" cy="1857388"/>
          </a:xfrm>
          <a:prstGeom prst="rect">
            <a:avLst/>
          </a:prstGeom>
          <a:noFill/>
        </p:spPr>
      </p:pic>
      <p:pic>
        <p:nvPicPr>
          <p:cNvPr id="8" name="Picture 18" descr="https://t3.ftcdn.net/jpg/00/25/28/30/500_F_25283002_yFY0EQYrpBT5puTQY31CT4smHBcWpzf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286" t="26338" r="7143" b="15718"/>
          <a:stretch>
            <a:fillRect/>
          </a:stretch>
        </p:blipFill>
        <p:spPr bwMode="auto">
          <a:xfrm>
            <a:off x="1571604" y="3786190"/>
            <a:ext cx="2714644" cy="1357322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429132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928934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http://printonic.ru/uploads/images/2016/03/14/.tmb/thumb_img_56e6609f94ab7_resize_900_5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643049"/>
            <a:ext cx="1714512" cy="1466861"/>
          </a:xfrm>
          <a:prstGeom prst="rect">
            <a:avLst/>
          </a:prstGeom>
          <a:noFill/>
        </p:spPr>
      </p:pic>
      <p:pic>
        <p:nvPicPr>
          <p:cNvPr id="5" name="Picture 20" descr="https://im0-tub-ru.yandex.net/i?id=0d35ba5b6a0bb324309192be2f20bf15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429000"/>
            <a:ext cx="1643074" cy="1764375"/>
          </a:xfrm>
          <a:prstGeom prst="rect">
            <a:avLst/>
          </a:prstGeom>
          <a:noFill/>
        </p:spPr>
      </p:pic>
      <p:pic>
        <p:nvPicPr>
          <p:cNvPr id="6" name="Рисунок 27" descr="https://image.jimcdn.com/app/cms/image/transf/none/path/sf3afcc4543368b80/image/i800c2ed2dc7412b1/version/1469687441/imag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071670" y="1643050"/>
            <a:ext cx="1714512" cy="16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ebiconspng.com/wp-content/uploads/2017/09/Sparrow-PNG-Image-508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286124"/>
            <a:ext cx="2241968" cy="1900663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857628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714620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e14dbb842bd9ca329d3f999c021bab4b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357298"/>
            <a:ext cx="1236464" cy="1785950"/>
          </a:xfrm>
          <a:prstGeom prst="rect">
            <a:avLst/>
          </a:prstGeom>
          <a:noFill/>
        </p:spPr>
      </p:pic>
      <p:pic>
        <p:nvPicPr>
          <p:cNvPr id="6" name="Picture 8" descr="https://im0-tub-ru.yandex.net/i?id=c00dea4c679678495ed40a8ffd936118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00438"/>
            <a:ext cx="1571636" cy="1785950"/>
          </a:xfrm>
          <a:prstGeom prst="rect">
            <a:avLst/>
          </a:prstGeom>
          <a:noFill/>
        </p:spPr>
      </p:pic>
      <p:pic>
        <p:nvPicPr>
          <p:cNvPr id="8" name="Picture 10" descr="https://im0-tub-ru.yandex.net/i?id=c960e333dc201428b2a9a4a1a1a3c780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857356" y="3786190"/>
            <a:ext cx="1828797" cy="2000264"/>
          </a:xfrm>
          <a:prstGeom prst="rect">
            <a:avLst/>
          </a:prstGeom>
          <a:noFill/>
        </p:spPr>
      </p:pic>
      <p:pic>
        <p:nvPicPr>
          <p:cNvPr id="9" name="Picture 20" descr="https://im0-tub-ru.yandex.net/i?id=65d67b827ea90eecd376728f187aaca0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714356"/>
            <a:ext cx="1905000" cy="3048001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00306"/>
            <a:ext cx="1004975" cy="714380"/>
          </a:xfrm>
          <a:prstGeom prst="rect">
            <a:avLst/>
          </a:prstGeom>
          <a:noFill/>
        </p:spPr>
      </p:pic>
      <p:pic>
        <p:nvPicPr>
          <p:cNvPr id="10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857496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http://assets.stickpng.com/thumbs/580b57fbd9996e24bc43bc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1714512" cy="1714512"/>
          </a:xfrm>
          <a:prstGeom prst="rect">
            <a:avLst/>
          </a:prstGeom>
          <a:noFill/>
        </p:spPr>
      </p:pic>
      <p:pic>
        <p:nvPicPr>
          <p:cNvPr id="5" name="Picture 28" descr="http://freewallpapersworld.com/ui/images/9/WDF_25939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71480"/>
            <a:ext cx="3000396" cy="2786082"/>
          </a:xfrm>
          <a:prstGeom prst="rect">
            <a:avLst/>
          </a:prstGeom>
          <a:noFill/>
        </p:spPr>
      </p:pic>
      <p:pic>
        <p:nvPicPr>
          <p:cNvPr id="6" name="Picture 32" descr="http://122012.imgbb.ru/user/7/78471/1/203a892fe0bf191a6f0763c955bb32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7476"/>
          <a:stretch>
            <a:fillRect/>
          </a:stretch>
        </p:blipFill>
        <p:spPr bwMode="auto">
          <a:xfrm>
            <a:off x="5572132" y="3500438"/>
            <a:ext cx="2143140" cy="2196733"/>
          </a:xfrm>
          <a:prstGeom prst="rect">
            <a:avLst/>
          </a:prstGeom>
          <a:noFill/>
        </p:spPr>
      </p:pic>
      <p:pic>
        <p:nvPicPr>
          <p:cNvPr id="8" name="Picture 40" descr="http://abload.de/img/png_cicek_resimleri_29qqc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2998" y="928670"/>
            <a:ext cx="3042004" cy="2214578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14488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643182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im0-tub-ru.yandex.net/i?id=4dae6e8d091a2b598debceb3744c1be5-sr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857232"/>
            <a:ext cx="2714644" cy="1804108"/>
          </a:xfrm>
          <a:prstGeom prst="rect">
            <a:avLst/>
          </a:prstGeom>
          <a:noFill/>
        </p:spPr>
      </p:pic>
      <p:pic>
        <p:nvPicPr>
          <p:cNvPr id="5" name="Picture 22" descr="https://australianfoodtimeline.com.au/wp-content/uploads/1980/09/crocodile-7-300x16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357562"/>
            <a:ext cx="3364752" cy="1895478"/>
          </a:xfrm>
          <a:prstGeom prst="rect">
            <a:avLst/>
          </a:prstGeom>
          <a:noFill/>
        </p:spPr>
      </p:pic>
      <p:pic>
        <p:nvPicPr>
          <p:cNvPr id="6" name="Picture 24" descr="https://im0-tub-ru.yandex.net/i?id=2b71b6d28f452bc9c78b5d67aa75b0de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714752"/>
            <a:ext cx="2136083" cy="1071570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7269aebc6836f2c745c2a4999f658f61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357298"/>
            <a:ext cx="1688169" cy="1357322"/>
          </a:xfrm>
          <a:prstGeom prst="rect">
            <a:avLst/>
          </a:prstGeom>
          <a:noFill/>
        </p:spPr>
      </p:pic>
      <p:pic>
        <p:nvPicPr>
          <p:cNvPr id="7" name="смайлик" descr="http://s020.radikal.ru/i721/1703/dd/dbc469ebe47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571612"/>
            <a:ext cx="1004975" cy="714380"/>
          </a:xfrm>
          <a:prstGeom prst="rect">
            <a:avLst/>
          </a:prstGeom>
          <a:noFill/>
        </p:spPr>
      </p:pic>
      <p:pic>
        <p:nvPicPr>
          <p:cNvPr id="9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428868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41</Words>
  <Application>Microsoft Office PowerPoint</Application>
  <PresentationFormat>Экран (4:3)</PresentationFormat>
  <Paragraphs>10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     учреждение   «Детский сад общеразвивающего вида с           приоритетным осуществлением деятельности           по физическому развитию детей № 44 «Дюймовочка»</dc:title>
  <dc:creator>Ольга</dc:creator>
  <cp:lastModifiedBy>ARE</cp:lastModifiedBy>
  <cp:revision>73</cp:revision>
  <dcterms:created xsi:type="dcterms:W3CDTF">2017-03-21T14:46:04Z</dcterms:created>
  <dcterms:modified xsi:type="dcterms:W3CDTF">2021-04-12T18:17:15Z</dcterms:modified>
</cp:coreProperties>
</file>